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60" r:id="rId2"/>
    <p:sldMasterId id="2147483683" r:id="rId3"/>
    <p:sldMasterId id="2147483672" r:id="rId4"/>
    <p:sldMasterId id="2147483680" r:id="rId5"/>
    <p:sldMasterId id="2147483678" r:id="rId6"/>
    <p:sldMasterId id="2147483674" r:id="rId7"/>
    <p:sldMasterId id="2147483675" r:id="rId8"/>
  </p:sldMasterIdLst>
  <p:notesMasterIdLst>
    <p:notesMasterId r:id="rId30"/>
  </p:notesMasterIdLst>
  <p:sldIdLst>
    <p:sldId id="952" r:id="rId9"/>
    <p:sldId id="949" r:id="rId10"/>
    <p:sldId id="950" r:id="rId11"/>
    <p:sldId id="951" r:id="rId12"/>
    <p:sldId id="953" r:id="rId13"/>
    <p:sldId id="954" r:id="rId14"/>
    <p:sldId id="960" r:id="rId15"/>
    <p:sldId id="961" r:id="rId16"/>
    <p:sldId id="962" r:id="rId17"/>
    <p:sldId id="963" r:id="rId18"/>
    <p:sldId id="964" r:id="rId19"/>
    <p:sldId id="965" r:id="rId20"/>
    <p:sldId id="966" r:id="rId21"/>
    <p:sldId id="967" r:id="rId22"/>
    <p:sldId id="969" r:id="rId23"/>
    <p:sldId id="970" r:id="rId24"/>
    <p:sldId id="971" r:id="rId25"/>
    <p:sldId id="972" r:id="rId26"/>
    <p:sldId id="973" r:id="rId27"/>
    <p:sldId id="975" r:id="rId28"/>
    <p:sldId id="9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81C3F0-E26F-7561-56AC-6762A65039CF}" name="Kim Johnson" initials="KJ" userId="S::kjohnson@mhtlighting.com::3d26dce8-aea8-478f-89b9-ef56e042863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09" autoAdjust="0"/>
    <p:restoredTop sz="88499" autoAdjust="0"/>
  </p:normalViewPr>
  <p:slideViewPr>
    <p:cSldViewPr snapToGrid="0">
      <p:cViewPr varScale="1">
        <p:scale>
          <a:sx n="73" d="100"/>
          <a:sy n="73" d="100"/>
        </p:scale>
        <p:origin x="1325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F862A-F4AB-45DF-AD79-86763A34B8ED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900F0-3AFF-41C0-ABC9-DFB48C2A0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2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900F0-3AFF-41C0-ABC9-DFB48C2A03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96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890CD-E76F-1873-32C6-73BE4C102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09" y="1701754"/>
            <a:ext cx="6352703" cy="1325563"/>
          </a:xfrm>
        </p:spPr>
        <p:txBody>
          <a:bodyPr/>
          <a:lstStyle>
            <a:lvl1pPr>
              <a:defRPr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EE335-C73C-BE07-2B24-A86DDBCA9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909" y="3684493"/>
            <a:ext cx="6210300" cy="24924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1EE78-A586-24B5-9766-DE28E6666D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079B8-B0ED-4E55-BE67-3EBC0674BD3B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9F468-5E62-F49C-47C4-2AC14A63D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C9CD9-2267-3C65-CDA9-6872ED462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342FE6-43C4-478D-BCF2-ECAC7897CA3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C057A1-049A-A584-A006-D80B65266CF9}"/>
              </a:ext>
            </a:extLst>
          </p:cNvPr>
          <p:cNvCxnSpPr/>
          <p:nvPr userDrawn="1"/>
        </p:nvCxnSpPr>
        <p:spPr>
          <a:xfrm>
            <a:off x="641909" y="3339548"/>
            <a:ext cx="492842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340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1E663-0954-E441-9E75-0177B2FC2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0F239-D83B-254B-936D-9F0FFB8BA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BDF72-9BA7-D04F-A180-3BA9F96E0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10196-75C9-9943-9066-E58E55664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FD78-A2E0-FA4E-AD3E-5F449FD0B773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6CDB92-B2BA-C144-A942-52004873F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50345E-8128-6945-BE24-85FDFC2D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BAC0-DAFE-424C-854B-D6C4D4E55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44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3D351-20CE-5A4E-A193-B1C890886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A4CA3-6F5E-1447-A3C1-868BB1A25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B015D-10B7-2F4F-B8AE-0AE6ECCE5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FD78-A2E0-FA4E-AD3E-5F449FD0B773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2E655-BB41-F54B-9CBF-46EC290F4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63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DC0FB-99BC-4305-CBFD-27CE6D26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8DEF3B-7F34-E641-77EC-8F7E930AF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FD78-A2E0-FA4E-AD3E-5F449FD0B773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34287-BF3D-50DF-3CB2-9B15BC8E4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0C632-3C31-87C4-B737-F0F38279E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BAC0-DAFE-424C-854B-D6C4D4E55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3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234E0-05E3-AF03-1C4C-0FF217785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34542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CAADA-B80F-2D46-C3B8-BBFBE81B3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77CD9-905B-4C53-DF34-BDD955D00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5B25-4F5C-4347-A132-4D3856D2456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5E4B6-71D3-0EA5-8F22-BE7863472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D8DBE-53F8-9AC9-DFF4-9E50F39B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8702-5B2C-43A5-8F0C-1DB703E1D9F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8E741A-3848-3BBD-BB82-559AB319CEE3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550" y="4293704"/>
            <a:ext cx="52514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241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234E0-05E3-AF03-1C4C-0FF217785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34542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CAADA-B80F-2D46-C3B8-BBFBE81B3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77CD9-905B-4C53-DF34-BDD955D00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5B25-4F5C-4347-A132-4D3856D2456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5E4B6-71D3-0EA5-8F22-BE7863472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D8DBE-53F8-9AC9-DFF4-9E50F39B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8702-5B2C-43A5-8F0C-1DB703E1D9F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8E741A-3848-3BBD-BB82-559AB319CEE3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550" y="4293704"/>
            <a:ext cx="525145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380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A76A23-D9AA-F123-5405-A3A1B0CE8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5B25-4F5C-4347-A132-4D3856D2456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4E38EC-BE19-0CD7-44C9-7BC44C76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2E3DE-F964-3ED9-EFAC-0741F204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8702-5B2C-43A5-8F0C-1DB703E1D9FC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37A43D-B343-B9C0-95DD-F196D174B613}"/>
              </a:ext>
            </a:extLst>
          </p:cNvPr>
          <p:cNvCxnSpPr/>
          <p:nvPr userDrawn="1"/>
        </p:nvCxnSpPr>
        <p:spPr>
          <a:xfrm>
            <a:off x="3541644" y="1232452"/>
            <a:ext cx="0" cy="40949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79E07BED-B43F-D2BA-8DB4-04E204EDF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2249280" cy="2852737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1488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A76A23-D9AA-F123-5405-A3A1B0CE8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5B25-4F5C-4347-A132-4D3856D2456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4E38EC-BE19-0CD7-44C9-7BC44C76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2E3DE-F964-3ED9-EFAC-0741F204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8702-5B2C-43A5-8F0C-1DB703E1D9FC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37A43D-B343-B9C0-95DD-F196D174B613}"/>
              </a:ext>
            </a:extLst>
          </p:cNvPr>
          <p:cNvCxnSpPr/>
          <p:nvPr userDrawn="1"/>
        </p:nvCxnSpPr>
        <p:spPr>
          <a:xfrm>
            <a:off x="3541644" y="1232452"/>
            <a:ext cx="0" cy="409492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79E07BED-B43F-D2BA-8DB4-04E204EDF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2282734"/>
            <a:ext cx="2249280" cy="1994357"/>
          </a:xfrm>
        </p:spPr>
        <p:txBody>
          <a:bodyPr anchor="b">
            <a:noAutofit/>
          </a:bodyPr>
          <a:lstStyle>
            <a:lvl1pPr algn="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4929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890CD-E76F-1873-32C6-73BE4C102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165" y="3094037"/>
            <a:ext cx="8110331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800" b="0" spc="-15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919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4F6860F-4DEC-63E0-22FD-0A8D223B0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09" y="1714589"/>
            <a:ext cx="6352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27A4A4-DBD5-DB0D-179B-B616DABAAE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9208" y="4419600"/>
            <a:ext cx="6352703" cy="186689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144F92C-2644-1C75-04FC-6B7DFDA4FCC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9208" y="3479800"/>
            <a:ext cx="6352703" cy="423024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FB57BF-844F-4B3C-4C5D-10EEA55D2267}"/>
              </a:ext>
            </a:extLst>
          </p:cNvPr>
          <p:cNvCxnSpPr/>
          <p:nvPr userDrawn="1"/>
        </p:nvCxnSpPr>
        <p:spPr>
          <a:xfrm>
            <a:off x="629208" y="4178300"/>
            <a:ext cx="328239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94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4F6860F-4DEC-63E0-22FD-0A8D223B0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09" y="1714589"/>
            <a:ext cx="6352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27A4A4-DBD5-DB0D-179B-B616DABAAE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9208" y="4419600"/>
            <a:ext cx="6352703" cy="186689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144F92C-2644-1C75-04FC-6B7DFDA4FCC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9208" y="3479800"/>
            <a:ext cx="6352703" cy="423024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E8FF7DF-FE12-7E56-CC01-ACB541CB0E9A}"/>
              </a:ext>
            </a:extLst>
          </p:cNvPr>
          <p:cNvCxnSpPr/>
          <p:nvPr userDrawn="1"/>
        </p:nvCxnSpPr>
        <p:spPr>
          <a:xfrm>
            <a:off x="629208" y="4178300"/>
            <a:ext cx="3282392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833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890CD-E76F-1873-32C6-73BE4C102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09" y="1701754"/>
            <a:ext cx="6352703" cy="1325563"/>
          </a:xfrm>
        </p:spPr>
        <p:txBody>
          <a:bodyPr/>
          <a:lstStyle>
            <a:lvl1pPr>
              <a:defRPr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EE335-C73C-BE07-2B24-A86DDBCA9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09" y="3684493"/>
            <a:ext cx="6210300" cy="249246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1EE78-A586-24B5-9766-DE28E6666D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079B8-B0ED-4E55-BE67-3EBC0674BD3B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9F468-5E62-F49C-47C4-2AC14A63D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C9CD9-2267-3C65-CDA9-6872ED462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342FE6-43C4-478D-BCF2-ECAC7897CA3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C057A1-049A-A584-A006-D80B65266CF9}"/>
              </a:ext>
            </a:extLst>
          </p:cNvPr>
          <p:cNvCxnSpPr/>
          <p:nvPr userDrawn="1"/>
        </p:nvCxnSpPr>
        <p:spPr>
          <a:xfrm>
            <a:off x="629209" y="3339548"/>
            <a:ext cx="492842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938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532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1E663-0954-E441-9E75-0177B2FC2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0F239-D83B-254B-936D-9F0FFB8BA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BDF72-9BA7-D04F-A180-3BA9F96E0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10196-75C9-9943-9066-E58E55664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FD78-A2E0-FA4E-AD3E-5F449FD0B773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6CDB92-B2BA-C144-A942-52004873F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50345E-8128-6945-BE24-85FDFC2D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BAC0-DAFE-424C-854B-D6C4D4E55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75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3D351-20CE-5A4E-A193-B1C890886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A4CA3-6F5E-1447-A3C1-868BB1A25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B015D-10B7-2F4F-B8AE-0AE6ECCE5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FD78-A2E0-FA4E-AD3E-5F449FD0B773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2E655-BB41-F54B-9CBF-46EC290F4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13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DC0FB-99BC-4305-CBFD-27CE6D26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8DEF3B-7F34-E641-77EC-8F7E930AF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FD78-A2E0-FA4E-AD3E-5F449FD0B773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34287-BF3D-50DF-3CB2-9B15BC8E4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0C632-3C31-87C4-B737-F0F38279E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BAC0-DAFE-424C-854B-D6C4D4E55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62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234E0-05E3-AF03-1C4C-0FF217785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34542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CAADA-B80F-2D46-C3B8-BBFBE81B3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77CD9-905B-4C53-DF34-BDD955D00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5B25-4F5C-4347-A132-4D3856D2456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5E4B6-71D3-0EA5-8F22-BE7863472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D8DBE-53F8-9AC9-DFF4-9E50F39B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8702-5B2C-43A5-8F0C-1DB703E1D9F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8E741A-3848-3BBD-BB82-559AB319CEE3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550" y="4293704"/>
            <a:ext cx="52514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199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234E0-05E3-AF03-1C4C-0FF217785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34542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CAADA-B80F-2D46-C3B8-BBFBE81B3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77CD9-905B-4C53-DF34-BDD955D00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5B25-4F5C-4347-A132-4D3856D2456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5E4B6-71D3-0EA5-8F22-BE7863472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D8DBE-53F8-9AC9-DFF4-9E50F39B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8702-5B2C-43A5-8F0C-1DB703E1D9F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8E741A-3848-3BBD-BB82-559AB319CEE3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550" y="4293704"/>
            <a:ext cx="525145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6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A76A23-D9AA-F123-5405-A3A1B0CE8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5B25-4F5C-4347-A132-4D3856D2456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4E38EC-BE19-0CD7-44C9-7BC44C76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2E3DE-F964-3ED9-EFAC-0741F204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8702-5B2C-43A5-8F0C-1DB703E1D9FC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37A43D-B343-B9C0-95DD-F196D174B613}"/>
              </a:ext>
            </a:extLst>
          </p:cNvPr>
          <p:cNvCxnSpPr/>
          <p:nvPr userDrawn="1"/>
        </p:nvCxnSpPr>
        <p:spPr>
          <a:xfrm>
            <a:off x="3541644" y="1232452"/>
            <a:ext cx="0" cy="40949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79E07BED-B43F-D2BA-8DB4-04E204EDF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2249280" cy="2852737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7608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A76A23-D9AA-F123-5405-A3A1B0CE8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5B25-4F5C-4347-A132-4D3856D24562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4E38EC-BE19-0CD7-44C9-7BC44C76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2E3DE-F964-3ED9-EFAC-0741F204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8702-5B2C-43A5-8F0C-1DB703E1D9FC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37A43D-B343-B9C0-95DD-F196D174B613}"/>
              </a:ext>
            </a:extLst>
          </p:cNvPr>
          <p:cNvCxnSpPr/>
          <p:nvPr userDrawn="1"/>
        </p:nvCxnSpPr>
        <p:spPr>
          <a:xfrm>
            <a:off x="3541644" y="1232452"/>
            <a:ext cx="0" cy="409492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79E07BED-B43F-D2BA-8DB4-04E204EDF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2282734"/>
            <a:ext cx="2249280" cy="1994357"/>
          </a:xfrm>
        </p:spPr>
        <p:txBody>
          <a:bodyPr anchor="b">
            <a:noAutofit/>
          </a:bodyPr>
          <a:lstStyle>
            <a:lvl1pPr algn="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6754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0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D7C431-0D69-A1C4-0CFC-065B0A178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09" y="1592449"/>
            <a:ext cx="6352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F9177-47DC-D9EB-EE3F-672BC9CFA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209" y="3702705"/>
            <a:ext cx="6352703" cy="2577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18BDBF-C84A-F5B8-2246-0E63E4048C7E}"/>
              </a:ext>
            </a:extLst>
          </p:cNvPr>
          <p:cNvSpPr/>
          <p:nvPr userDrawn="1"/>
        </p:nvSpPr>
        <p:spPr>
          <a:xfrm>
            <a:off x="8135472" y="-282390"/>
            <a:ext cx="4531982" cy="7140103"/>
          </a:xfrm>
          <a:custGeom>
            <a:avLst/>
            <a:gdLst>
              <a:gd name="connsiteX0" fmla="*/ 0 w 4352925"/>
              <a:gd name="connsiteY0" fmla="*/ 0 h 6858000"/>
              <a:gd name="connsiteX1" fmla="*/ 4352925 w 4352925"/>
              <a:gd name="connsiteY1" fmla="*/ 0 h 6858000"/>
              <a:gd name="connsiteX2" fmla="*/ 4352925 w 4352925"/>
              <a:gd name="connsiteY2" fmla="*/ 6858000 h 6858000"/>
              <a:gd name="connsiteX3" fmla="*/ 0 w 4352925"/>
              <a:gd name="connsiteY3" fmla="*/ 6858000 h 6858000"/>
              <a:gd name="connsiteX4" fmla="*/ 0 w 4352925"/>
              <a:gd name="connsiteY4" fmla="*/ 0 h 6858000"/>
              <a:gd name="connsiteX0" fmla="*/ 0 w 4352925"/>
              <a:gd name="connsiteY0" fmla="*/ 2257425 h 6858000"/>
              <a:gd name="connsiteX1" fmla="*/ 4352925 w 4352925"/>
              <a:gd name="connsiteY1" fmla="*/ 0 h 6858000"/>
              <a:gd name="connsiteX2" fmla="*/ 4352925 w 4352925"/>
              <a:gd name="connsiteY2" fmla="*/ 6858000 h 6858000"/>
              <a:gd name="connsiteX3" fmla="*/ 0 w 4352925"/>
              <a:gd name="connsiteY3" fmla="*/ 6858000 h 6858000"/>
              <a:gd name="connsiteX4" fmla="*/ 0 w 4352925"/>
              <a:gd name="connsiteY4" fmla="*/ 22574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925" h="6858000">
                <a:moveTo>
                  <a:pt x="0" y="2257425"/>
                </a:moveTo>
                <a:lnTo>
                  <a:pt x="4352925" y="0"/>
                </a:lnTo>
                <a:lnTo>
                  <a:pt x="4352925" y="6858000"/>
                </a:lnTo>
                <a:lnTo>
                  <a:pt x="0" y="6858000"/>
                </a:lnTo>
                <a:lnTo>
                  <a:pt x="0" y="2257425"/>
                </a:lnTo>
                <a:close/>
              </a:path>
            </a:pathLst>
          </a:custGeom>
          <a:blipFill dpi="0"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stretch>
              <a:fillRect l="-43000" r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3928C07-DC49-B914-0422-0EB99323283E}"/>
              </a:ext>
            </a:extLst>
          </p:cNvPr>
          <p:cNvSpPr/>
          <p:nvPr userDrawn="1"/>
        </p:nvSpPr>
        <p:spPr>
          <a:xfrm>
            <a:off x="7710295" y="3632092"/>
            <a:ext cx="2884836" cy="4545036"/>
          </a:xfrm>
          <a:custGeom>
            <a:avLst/>
            <a:gdLst>
              <a:gd name="connsiteX0" fmla="*/ 0 w 4352925"/>
              <a:gd name="connsiteY0" fmla="*/ 0 h 6858000"/>
              <a:gd name="connsiteX1" fmla="*/ 4352925 w 4352925"/>
              <a:gd name="connsiteY1" fmla="*/ 0 h 6858000"/>
              <a:gd name="connsiteX2" fmla="*/ 4352925 w 4352925"/>
              <a:gd name="connsiteY2" fmla="*/ 6858000 h 6858000"/>
              <a:gd name="connsiteX3" fmla="*/ 0 w 4352925"/>
              <a:gd name="connsiteY3" fmla="*/ 6858000 h 6858000"/>
              <a:gd name="connsiteX4" fmla="*/ 0 w 4352925"/>
              <a:gd name="connsiteY4" fmla="*/ 0 h 6858000"/>
              <a:gd name="connsiteX0" fmla="*/ 0 w 4352925"/>
              <a:gd name="connsiteY0" fmla="*/ 2257425 h 6858000"/>
              <a:gd name="connsiteX1" fmla="*/ 4352925 w 4352925"/>
              <a:gd name="connsiteY1" fmla="*/ 0 h 6858000"/>
              <a:gd name="connsiteX2" fmla="*/ 4352925 w 4352925"/>
              <a:gd name="connsiteY2" fmla="*/ 6858000 h 6858000"/>
              <a:gd name="connsiteX3" fmla="*/ 0 w 4352925"/>
              <a:gd name="connsiteY3" fmla="*/ 6858000 h 6858000"/>
              <a:gd name="connsiteX4" fmla="*/ 0 w 4352925"/>
              <a:gd name="connsiteY4" fmla="*/ 22574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925" h="6858000">
                <a:moveTo>
                  <a:pt x="0" y="2257425"/>
                </a:moveTo>
                <a:lnTo>
                  <a:pt x="4352925" y="0"/>
                </a:lnTo>
                <a:lnTo>
                  <a:pt x="4352925" y="6858000"/>
                </a:lnTo>
                <a:lnTo>
                  <a:pt x="0" y="6858000"/>
                </a:lnTo>
                <a:lnTo>
                  <a:pt x="0" y="2257425"/>
                </a:lnTo>
                <a:close/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5EFED5D-D578-0612-466A-A92D4CF5F862}"/>
              </a:ext>
            </a:extLst>
          </p:cNvPr>
          <p:cNvSpPr/>
          <p:nvPr userDrawn="1"/>
        </p:nvSpPr>
        <p:spPr>
          <a:xfrm>
            <a:off x="8658266" y="-1343729"/>
            <a:ext cx="4928070" cy="7764136"/>
          </a:xfrm>
          <a:custGeom>
            <a:avLst/>
            <a:gdLst>
              <a:gd name="connsiteX0" fmla="*/ 0 w 4352925"/>
              <a:gd name="connsiteY0" fmla="*/ 0 h 6858000"/>
              <a:gd name="connsiteX1" fmla="*/ 4352925 w 4352925"/>
              <a:gd name="connsiteY1" fmla="*/ 0 h 6858000"/>
              <a:gd name="connsiteX2" fmla="*/ 4352925 w 4352925"/>
              <a:gd name="connsiteY2" fmla="*/ 6858000 h 6858000"/>
              <a:gd name="connsiteX3" fmla="*/ 0 w 4352925"/>
              <a:gd name="connsiteY3" fmla="*/ 6858000 h 6858000"/>
              <a:gd name="connsiteX4" fmla="*/ 0 w 4352925"/>
              <a:gd name="connsiteY4" fmla="*/ 0 h 6858000"/>
              <a:gd name="connsiteX0" fmla="*/ 0 w 4352925"/>
              <a:gd name="connsiteY0" fmla="*/ 2257425 h 6858000"/>
              <a:gd name="connsiteX1" fmla="*/ 4352925 w 4352925"/>
              <a:gd name="connsiteY1" fmla="*/ 0 h 6858000"/>
              <a:gd name="connsiteX2" fmla="*/ 4352925 w 4352925"/>
              <a:gd name="connsiteY2" fmla="*/ 6858000 h 6858000"/>
              <a:gd name="connsiteX3" fmla="*/ 0 w 4352925"/>
              <a:gd name="connsiteY3" fmla="*/ 6858000 h 6858000"/>
              <a:gd name="connsiteX4" fmla="*/ 0 w 4352925"/>
              <a:gd name="connsiteY4" fmla="*/ 22574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925" h="6858000">
                <a:moveTo>
                  <a:pt x="0" y="2257425"/>
                </a:moveTo>
                <a:lnTo>
                  <a:pt x="4352925" y="0"/>
                </a:lnTo>
                <a:lnTo>
                  <a:pt x="4352925" y="6858000"/>
                </a:lnTo>
                <a:lnTo>
                  <a:pt x="0" y="6858000"/>
                </a:lnTo>
                <a:lnTo>
                  <a:pt x="0" y="2257425"/>
                </a:lnTo>
                <a:close/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F475E37-2E70-7545-28CF-00B8A4EFCF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9" y="578222"/>
            <a:ext cx="3617820" cy="55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50">
          <a:solidFill>
            <a:schemeClr val="tx2"/>
          </a:solidFill>
          <a:latin typeface="Inter" panose="02000503000000020004" pitchFamily="50" charset="0"/>
          <a:ea typeface="Inter" panose="02000503000000020004" pitchFamily="50" charset="0"/>
          <a:cs typeface="Inter" panose="02000503000000020004" pitchFamily="5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00503000000020004" pitchFamily="50" charset="0"/>
          <a:ea typeface="Inter" panose="02000503000000020004" pitchFamily="50" charset="0"/>
          <a:cs typeface="Inter" panose="02000503000000020004" pitchFamily="5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00503000000020004" pitchFamily="50" charset="0"/>
          <a:ea typeface="Inter" panose="02000503000000020004" pitchFamily="50" charset="0"/>
          <a:cs typeface="Inter" panose="02000503000000020004" pitchFamily="5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Inter" panose="02000503000000020004" pitchFamily="50" charset="0"/>
          <a:ea typeface="Inter" panose="02000503000000020004" pitchFamily="50" charset="0"/>
          <a:cs typeface="Inter" panose="02000503000000020004" pitchFamily="5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Inter" panose="02000503000000020004" pitchFamily="50" charset="0"/>
          <a:ea typeface="Inter" panose="02000503000000020004" pitchFamily="50" charset="0"/>
          <a:cs typeface="Inter" panose="02000503000000020004" pitchFamily="5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Inter" panose="02000503000000020004" pitchFamily="50" charset="0"/>
          <a:ea typeface="Inter" panose="02000503000000020004" pitchFamily="50" charset="0"/>
          <a:cs typeface="Inter" panose="02000503000000020004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B36A47-F963-7F4F-BCF9-7150CA66F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0ECEA-E9CA-B544-BFB4-1F948AE4E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0099"/>
            <a:ext cx="10515600" cy="4106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E7D51-C0D5-2846-8BDA-617921C87F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AFD78-A2E0-FA4E-AD3E-5F449FD0B773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3AFD1-5595-F049-B20F-0EF02EEC49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2F8EE-203E-3140-B357-04A07E9C9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4BAC0-DAFE-424C-854B-D6C4D4E557A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F36D88D-5D65-843C-72F7-FC4921E00229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0AFD78-A2E0-FA4E-AD3E-5F449FD0B773}" type="datetimeFigureOut">
              <a:rPr lang="en-US" smtClean="0"/>
              <a:pPr/>
              <a:t>5/27/2026</a:t>
            </a:fld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46342C5-E237-E7C4-1684-A562CF523D6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64BAC0-DAFE-424C-854B-D6C4D4E557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88CD75AF-5A23-EEC9-D8E8-155EC0C33B4F}"/>
              </a:ext>
            </a:extLst>
          </p:cNvPr>
          <p:cNvSpPr/>
          <p:nvPr userDrawn="1"/>
        </p:nvSpPr>
        <p:spPr>
          <a:xfrm>
            <a:off x="10463705" y="6347332"/>
            <a:ext cx="1728295" cy="519294"/>
          </a:xfrm>
          <a:custGeom>
            <a:avLst/>
            <a:gdLst>
              <a:gd name="connsiteX0" fmla="*/ 0 w 1556173"/>
              <a:gd name="connsiteY0" fmla="*/ 0 h 509510"/>
              <a:gd name="connsiteX1" fmla="*/ 1556173 w 1556173"/>
              <a:gd name="connsiteY1" fmla="*/ 0 h 509510"/>
              <a:gd name="connsiteX2" fmla="*/ 1556173 w 1556173"/>
              <a:gd name="connsiteY2" fmla="*/ 509510 h 509510"/>
              <a:gd name="connsiteX3" fmla="*/ 0 w 1556173"/>
              <a:gd name="connsiteY3" fmla="*/ 509510 h 509510"/>
              <a:gd name="connsiteX4" fmla="*/ 0 w 1556173"/>
              <a:gd name="connsiteY4" fmla="*/ 0 h 509510"/>
              <a:gd name="connsiteX0" fmla="*/ 172122 w 1728295"/>
              <a:gd name="connsiteY0" fmla="*/ 0 h 509510"/>
              <a:gd name="connsiteX1" fmla="*/ 1728295 w 1728295"/>
              <a:gd name="connsiteY1" fmla="*/ 0 h 509510"/>
              <a:gd name="connsiteX2" fmla="*/ 1728295 w 1728295"/>
              <a:gd name="connsiteY2" fmla="*/ 509510 h 509510"/>
              <a:gd name="connsiteX3" fmla="*/ 0 w 1728295"/>
              <a:gd name="connsiteY3" fmla="*/ 509510 h 509510"/>
              <a:gd name="connsiteX4" fmla="*/ 172122 w 1728295"/>
              <a:gd name="connsiteY4" fmla="*/ 0 h 50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295" h="509510">
                <a:moveTo>
                  <a:pt x="172122" y="0"/>
                </a:moveTo>
                <a:lnTo>
                  <a:pt x="1728295" y="0"/>
                </a:lnTo>
                <a:lnTo>
                  <a:pt x="1728295" y="509510"/>
                </a:lnTo>
                <a:lnTo>
                  <a:pt x="0" y="509510"/>
                </a:lnTo>
                <a:lnTo>
                  <a:pt x="172122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64DBE616-E844-5FA6-50C5-947EF0B0379E}"/>
              </a:ext>
            </a:extLst>
          </p:cNvPr>
          <p:cNvSpPr/>
          <p:nvPr userDrawn="1"/>
        </p:nvSpPr>
        <p:spPr>
          <a:xfrm flipH="1" flipV="1">
            <a:off x="-69012" y="6346480"/>
            <a:ext cx="10651285" cy="520146"/>
          </a:xfrm>
          <a:custGeom>
            <a:avLst/>
            <a:gdLst>
              <a:gd name="connsiteX0" fmla="*/ 0 w 1556173"/>
              <a:gd name="connsiteY0" fmla="*/ 0 h 509510"/>
              <a:gd name="connsiteX1" fmla="*/ 1556173 w 1556173"/>
              <a:gd name="connsiteY1" fmla="*/ 0 h 509510"/>
              <a:gd name="connsiteX2" fmla="*/ 1556173 w 1556173"/>
              <a:gd name="connsiteY2" fmla="*/ 509510 h 509510"/>
              <a:gd name="connsiteX3" fmla="*/ 0 w 1556173"/>
              <a:gd name="connsiteY3" fmla="*/ 509510 h 509510"/>
              <a:gd name="connsiteX4" fmla="*/ 0 w 1556173"/>
              <a:gd name="connsiteY4" fmla="*/ 0 h 509510"/>
              <a:gd name="connsiteX0" fmla="*/ 172122 w 1728295"/>
              <a:gd name="connsiteY0" fmla="*/ 0 h 509510"/>
              <a:gd name="connsiteX1" fmla="*/ 1728295 w 1728295"/>
              <a:gd name="connsiteY1" fmla="*/ 0 h 509510"/>
              <a:gd name="connsiteX2" fmla="*/ 1728295 w 1728295"/>
              <a:gd name="connsiteY2" fmla="*/ 509510 h 509510"/>
              <a:gd name="connsiteX3" fmla="*/ 0 w 1728295"/>
              <a:gd name="connsiteY3" fmla="*/ 509510 h 509510"/>
              <a:gd name="connsiteX4" fmla="*/ 172122 w 1728295"/>
              <a:gd name="connsiteY4" fmla="*/ 0 h 509510"/>
              <a:gd name="connsiteX0" fmla="*/ 172122 w 10585216"/>
              <a:gd name="connsiteY0" fmla="*/ 0 h 509510"/>
              <a:gd name="connsiteX1" fmla="*/ 10585216 w 10585216"/>
              <a:gd name="connsiteY1" fmla="*/ 0 h 509510"/>
              <a:gd name="connsiteX2" fmla="*/ 1728295 w 10585216"/>
              <a:gd name="connsiteY2" fmla="*/ 509510 h 509510"/>
              <a:gd name="connsiteX3" fmla="*/ 0 w 10585216"/>
              <a:gd name="connsiteY3" fmla="*/ 509510 h 509510"/>
              <a:gd name="connsiteX4" fmla="*/ 172122 w 10585216"/>
              <a:gd name="connsiteY4" fmla="*/ 0 h 509510"/>
              <a:gd name="connsiteX0" fmla="*/ 172122 w 10595848"/>
              <a:gd name="connsiteY0" fmla="*/ 0 h 509510"/>
              <a:gd name="connsiteX1" fmla="*/ 10585216 w 10595848"/>
              <a:gd name="connsiteY1" fmla="*/ 0 h 509510"/>
              <a:gd name="connsiteX2" fmla="*/ 10595848 w 10595848"/>
              <a:gd name="connsiteY2" fmla="*/ 509510 h 509510"/>
              <a:gd name="connsiteX3" fmla="*/ 0 w 10595848"/>
              <a:gd name="connsiteY3" fmla="*/ 509510 h 509510"/>
              <a:gd name="connsiteX4" fmla="*/ 172122 w 10595848"/>
              <a:gd name="connsiteY4" fmla="*/ 0 h 50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5848" h="509510">
                <a:moveTo>
                  <a:pt x="172122" y="0"/>
                </a:moveTo>
                <a:lnTo>
                  <a:pt x="10585216" y="0"/>
                </a:lnTo>
                <a:lnTo>
                  <a:pt x="10595848" y="509510"/>
                </a:lnTo>
                <a:lnTo>
                  <a:pt x="0" y="509510"/>
                </a:lnTo>
                <a:lnTo>
                  <a:pt x="172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67B85-33A6-AE58-B634-2407F74EA97A}"/>
              </a:ext>
            </a:extLst>
          </p:cNvPr>
          <p:cNvSpPr txBox="1"/>
          <p:nvPr/>
        </p:nvSpPr>
        <p:spPr>
          <a:xfrm>
            <a:off x="6096000" y="6478607"/>
            <a:ext cx="4367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0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www.mht-technologies.com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3FA176E-B45A-CC36-76C4-1490CABEC0ED}"/>
              </a:ext>
            </a:extLst>
          </p:cNvPr>
          <p:cNvSpPr txBox="1">
            <a:spLocks/>
          </p:cNvSpPr>
          <p:nvPr userDrawn="1"/>
        </p:nvSpPr>
        <p:spPr>
          <a:xfrm>
            <a:off x="10926459" y="6424612"/>
            <a:ext cx="1008108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EE52E8A-8215-8E4E-8C85-42B90305AFBD}" type="slidenum">
              <a:rPr lang="en-US" sz="1600" smtClean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600" dirty="0">
              <a:solidFill>
                <a:schemeClr val="bg1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01FA304-AAE4-DC7A-608C-510A999C6A2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7" y="6395374"/>
            <a:ext cx="873674" cy="3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1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71" r:id="rId4"/>
    <p:sldLayoutId id="2147483677" r:id="rId5"/>
    <p:sldLayoutId id="2147483670" r:id="rId6"/>
    <p:sldLayoutId id="214748367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kern="1200" spc="0" dirty="0">
          <a:solidFill>
            <a:schemeClr val="tx2"/>
          </a:solidFill>
          <a:latin typeface="Inter" panose="02000503000000020004" pitchFamily="50" charset="0"/>
          <a:ea typeface="Inter" panose="02000503000000020004" pitchFamily="50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B36A47-F963-7F4F-BCF9-7150CA66F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0ECEA-E9CA-B544-BFB4-1F948AE4E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0099"/>
            <a:ext cx="10515600" cy="4106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E7D51-C0D5-2846-8BDA-617921C87F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AFD78-A2E0-FA4E-AD3E-5F449FD0B773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3AFD1-5595-F049-B20F-0EF02EEC49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2F8EE-203E-3140-B357-04A07E9C9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4BAC0-DAFE-424C-854B-D6C4D4E557A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F36D88D-5D65-843C-72F7-FC4921E00229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0AFD78-A2E0-FA4E-AD3E-5F449FD0B773}" type="datetimeFigureOut">
              <a:rPr lang="en-US" smtClean="0"/>
              <a:pPr/>
              <a:t>5/27/2026</a:t>
            </a:fld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46342C5-E237-E7C4-1684-A562CF523D6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64BAC0-DAFE-424C-854B-D6C4D4E557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88CD75AF-5A23-EEC9-D8E8-155EC0C33B4F}"/>
              </a:ext>
            </a:extLst>
          </p:cNvPr>
          <p:cNvSpPr/>
          <p:nvPr userDrawn="1"/>
        </p:nvSpPr>
        <p:spPr>
          <a:xfrm>
            <a:off x="10463705" y="6347332"/>
            <a:ext cx="1728295" cy="519294"/>
          </a:xfrm>
          <a:custGeom>
            <a:avLst/>
            <a:gdLst>
              <a:gd name="connsiteX0" fmla="*/ 0 w 1556173"/>
              <a:gd name="connsiteY0" fmla="*/ 0 h 509510"/>
              <a:gd name="connsiteX1" fmla="*/ 1556173 w 1556173"/>
              <a:gd name="connsiteY1" fmla="*/ 0 h 509510"/>
              <a:gd name="connsiteX2" fmla="*/ 1556173 w 1556173"/>
              <a:gd name="connsiteY2" fmla="*/ 509510 h 509510"/>
              <a:gd name="connsiteX3" fmla="*/ 0 w 1556173"/>
              <a:gd name="connsiteY3" fmla="*/ 509510 h 509510"/>
              <a:gd name="connsiteX4" fmla="*/ 0 w 1556173"/>
              <a:gd name="connsiteY4" fmla="*/ 0 h 509510"/>
              <a:gd name="connsiteX0" fmla="*/ 172122 w 1728295"/>
              <a:gd name="connsiteY0" fmla="*/ 0 h 509510"/>
              <a:gd name="connsiteX1" fmla="*/ 1728295 w 1728295"/>
              <a:gd name="connsiteY1" fmla="*/ 0 h 509510"/>
              <a:gd name="connsiteX2" fmla="*/ 1728295 w 1728295"/>
              <a:gd name="connsiteY2" fmla="*/ 509510 h 509510"/>
              <a:gd name="connsiteX3" fmla="*/ 0 w 1728295"/>
              <a:gd name="connsiteY3" fmla="*/ 509510 h 509510"/>
              <a:gd name="connsiteX4" fmla="*/ 172122 w 1728295"/>
              <a:gd name="connsiteY4" fmla="*/ 0 h 50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295" h="509510">
                <a:moveTo>
                  <a:pt x="172122" y="0"/>
                </a:moveTo>
                <a:lnTo>
                  <a:pt x="1728295" y="0"/>
                </a:lnTo>
                <a:lnTo>
                  <a:pt x="1728295" y="509510"/>
                </a:lnTo>
                <a:lnTo>
                  <a:pt x="0" y="509510"/>
                </a:lnTo>
                <a:lnTo>
                  <a:pt x="1721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64DBE616-E844-5FA6-50C5-947EF0B0379E}"/>
              </a:ext>
            </a:extLst>
          </p:cNvPr>
          <p:cNvSpPr/>
          <p:nvPr userDrawn="1"/>
        </p:nvSpPr>
        <p:spPr>
          <a:xfrm flipH="1" flipV="1">
            <a:off x="-69012" y="6346480"/>
            <a:ext cx="10651285" cy="520146"/>
          </a:xfrm>
          <a:custGeom>
            <a:avLst/>
            <a:gdLst>
              <a:gd name="connsiteX0" fmla="*/ 0 w 1556173"/>
              <a:gd name="connsiteY0" fmla="*/ 0 h 509510"/>
              <a:gd name="connsiteX1" fmla="*/ 1556173 w 1556173"/>
              <a:gd name="connsiteY1" fmla="*/ 0 h 509510"/>
              <a:gd name="connsiteX2" fmla="*/ 1556173 w 1556173"/>
              <a:gd name="connsiteY2" fmla="*/ 509510 h 509510"/>
              <a:gd name="connsiteX3" fmla="*/ 0 w 1556173"/>
              <a:gd name="connsiteY3" fmla="*/ 509510 h 509510"/>
              <a:gd name="connsiteX4" fmla="*/ 0 w 1556173"/>
              <a:gd name="connsiteY4" fmla="*/ 0 h 509510"/>
              <a:gd name="connsiteX0" fmla="*/ 172122 w 1728295"/>
              <a:gd name="connsiteY0" fmla="*/ 0 h 509510"/>
              <a:gd name="connsiteX1" fmla="*/ 1728295 w 1728295"/>
              <a:gd name="connsiteY1" fmla="*/ 0 h 509510"/>
              <a:gd name="connsiteX2" fmla="*/ 1728295 w 1728295"/>
              <a:gd name="connsiteY2" fmla="*/ 509510 h 509510"/>
              <a:gd name="connsiteX3" fmla="*/ 0 w 1728295"/>
              <a:gd name="connsiteY3" fmla="*/ 509510 h 509510"/>
              <a:gd name="connsiteX4" fmla="*/ 172122 w 1728295"/>
              <a:gd name="connsiteY4" fmla="*/ 0 h 509510"/>
              <a:gd name="connsiteX0" fmla="*/ 172122 w 10585216"/>
              <a:gd name="connsiteY0" fmla="*/ 0 h 509510"/>
              <a:gd name="connsiteX1" fmla="*/ 10585216 w 10585216"/>
              <a:gd name="connsiteY1" fmla="*/ 0 h 509510"/>
              <a:gd name="connsiteX2" fmla="*/ 1728295 w 10585216"/>
              <a:gd name="connsiteY2" fmla="*/ 509510 h 509510"/>
              <a:gd name="connsiteX3" fmla="*/ 0 w 10585216"/>
              <a:gd name="connsiteY3" fmla="*/ 509510 h 509510"/>
              <a:gd name="connsiteX4" fmla="*/ 172122 w 10585216"/>
              <a:gd name="connsiteY4" fmla="*/ 0 h 509510"/>
              <a:gd name="connsiteX0" fmla="*/ 172122 w 10595848"/>
              <a:gd name="connsiteY0" fmla="*/ 0 h 509510"/>
              <a:gd name="connsiteX1" fmla="*/ 10585216 w 10595848"/>
              <a:gd name="connsiteY1" fmla="*/ 0 h 509510"/>
              <a:gd name="connsiteX2" fmla="*/ 10595848 w 10595848"/>
              <a:gd name="connsiteY2" fmla="*/ 509510 h 509510"/>
              <a:gd name="connsiteX3" fmla="*/ 0 w 10595848"/>
              <a:gd name="connsiteY3" fmla="*/ 509510 h 509510"/>
              <a:gd name="connsiteX4" fmla="*/ 172122 w 10595848"/>
              <a:gd name="connsiteY4" fmla="*/ 0 h 50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5848" h="509510">
                <a:moveTo>
                  <a:pt x="172122" y="0"/>
                </a:moveTo>
                <a:lnTo>
                  <a:pt x="10585216" y="0"/>
                </a:lnTo>
                <a:lnTo>
                  <a:pt x="10595848" y="509510"/>
                </a:lnTo>
                <a:lnTo>
                  <a:pt x="0" y="509510"/>
                </a:lnTo>
                <a:lnTo>
                  <a:pt x="172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67B85-33A6-AE58-B634-2407F74EA97A}"/>
              </a:ext>
            </a:extLst>
          </p:cNvPr>
          <p:cNvSpPr txBox="1"/>
          <p:nvPr/>
        </p:nvSpPr>
        <p:spPr>
          <a:xfrm>
            <a:off x="6096000" y="6478607"/>
            <a:ext cx="4367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0" dirty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t>www.mht-technologies.com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3FA176E-B45A-CC36-76C4-1490CABEC0ED}"/>
              </a:ext>
            </a:extLst>
          </p:cNvPr>
          <p:cNvSpPr txBox="1">
            <a:spLocks/>
          </p:cNvSpPr>
          <p:nvPr userDrawn="1"/>
        </p:nvSpPr>
        <p:spPr>
          <a:xfrm>
            <a:off x="10926459" y="6424612"/>
            <a:ext cx="1008108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EE52E8A-8215-8E4E-8C85-42B90305AFBD}" type="slidenum">
              <a:rPr lang="en-US" sz="1600" smtClean="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600" dirty="0">
              <a:solidFill>
                <a:schemeClr val="bg1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01FA304-AAE4-DC7A-608C-510A999C6A2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7" y="6395374"/>
            <a:ext cx="873674" cy="3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2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kern="1200" spc="0" dirty="0">
          <a:solidFill>
            <a:schemeClr val="tx2"/>
          </a:solidFill>
          <a:latin typeface="Inter" panose="02000503000000020004" pitchFamily="50" charset="0"/>
          <a:ea typeface="Inter" panose="02000503000000020004" pitchFamily="50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D7C431-0D69-A1C4-0CFC-065B0A178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659" y="3094037"/>
            <a:ext cx="6352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5E752E-6A20-93E6-C0B6-096FE8E2D35D}"/>
              </a:ext>
            </a:extLst>
          </p:cNvPr>
          <p:cNvGrpSpPr/>
          <p:nvPr userDrawn="1"/>
        </p:nvGrpSpPr>
        <p:grpSpPr>
          <a:xfrm>
            <a:off x="9681439" y="2377371"/>
            <a:ext cx="3619691" cy="5864929"/>
            <a:chOff x="7710295" y="-1343729"/>
            <a:chExt cx="5876041" cy="9520857"/>
          </a:xfrm>
        </p:grpSpPr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E3928C07-DC49-B914-0422-0EB99323283E}"/>
                </a:ext>
              </a:extLst>
            </p:cNvPr>
            <p:cNvSpPr/>
            <p:nvPr userDrawn="1"/>
          </p:nvSpPr>
          <p:spPr>
            <a:xfrm>
              <a:off x="7710295" y="3632092"/>
              <a:ext cx="2884836" cy="4545036"/>
            </a:xfrm>
            <a:custGeom>
              <a:avLst/>
              <a:gdLst>
                <a:gd name="connsiteX0" fmla="*/ 0 w 4352925"/>
                <a:gd name="connsiteY0" fmla="*/ 0 h 6858000"/>
                <a:gd name="connsiteX1" fmla="*/ 4352925 w 4352925"/>
                <a:gd name="connsiteY1" fmla="*/ 0 h 6858000"/>
                <a:gd name="connsiteX2" fmla="*/ 4352925 w 4352925"/>
                <a:gd name="connsiteY2" fmla="*/ 6858000 h 6858000"/>
                <a:gd name="connsiteX3" fmla="*/ 0 w 4352925"/>
                <a:gd name="connsiteY3" fmla="*/ 6858000 h 6858000"/>
                <a:gd name="connsiteX4" fmla="*/ 0 w 4352925"/>
                <a:gd name="connsiteY4" fmla="*/ 0 h 6858000"/>
                <a:gd name="connsiteX0" fmla="*/ 0 w 4352925"/>
                <a:gd name="connsiteY0" fmla="*/ 2257425 h 6858000"/>
                <a:gd name="connsiteX1" fmla="*/ 4352925 w 4352925"/>
                <a:gd name="connsiteY1" fmla="*/ 0 h 6858000"/>
                <a:gd name="connsiteX2" fmla="*/ 4352925 w 4352925"/>
                <a:gd name="connsiteY2" fmla="*/ 6858000 h 6858000"/>
                <a:gd name="connsiteX3" fmla="*/ 0 w 4352925"/>
                <a:gd name="connsiteY3" fmla="*/ 6858000 h 6858000"/>
                <a:gd name="connsiteX4" fmla="*/ 0 w 4352925"/>
                <a:gd name="connsiteY4" fmla="*/ 225742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2925" h="6858000">
                  <a:moveTo>
                    <a:pt x="0" y="2257425"/>
                  </a:moveTo>
                  <a:lnTo>
                    <a:pt x="4352925" y="0"/>
                  </a:lnTo>
                  <a:lnTo>
                    <a:pt x="4352925" y="6858000"/>
                  </a:lnTo>
                  <a:lnTo>
                    <a:pt x="0" y="6858000"/>
                  </a:lnTo>
                  <a:lnTo>
                    <a:pt x="0" y="2257425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A5EFED5D-D578-0612-466A-A92D4CF5F862}"/>
                </a:ext>
              </a:extLst>
            </p:cNvPr>
            <p:cNvSpPr/>
            <p:nvPr userDrawn="1"/>
          </p:nvSpPr>
          <p:spPr>
            <a:xfrm>
              <a:off x="8658266" y="-1343729"/>
              <a:ext cx="4928070" cy="7764136"/>
            </a:xfrm>
            <a:custGeom>
              <a:avLst/>
              <a:gdLst>
                <a:gd name="connsiteX0" fmla="*/ 0 w 4352925"/>
                <a:gd name="connsiteY0" fmla="*/ 0 h 6858000"/>
                <a:gd name="connsiteX1" fmla="*/ 4352925 w 4352925"/>
                <a:gd name="connsiteY1" fmla="*/ 0 h 6858000"/>
                <a:gd name="connsiteX2" fmla="*/ 4352925 w 4352925"/>
                <a:gd name="connsiteY2" fmla="*/ 6858000 h 6858000"/>
                <a:gd name="connsiteX3" fmla="*/ 0 w 4352925"/>
                <a:gd name="connsiteY3" fmla="*/ 6858000 h 6858000"/>
                <a:gd name="connsiteX4" fmla="*/ 0 w 4352925"/>
                <a:gd name="connsiteY4" fmla="*/ 0 h 6858000"/>
                <a:gd name="connsiteX0" fmla="*/ 0 w 4352925"/>
                <a:gd name="connsiteY0" fmla="*/ 2257425 h 6858000"/>
                <a:gd name="connsiteX1" fmla="*/ 4352925 w 4352925"/>
                <a:gd name="connsiteY1" fmla="*/ 0 h 6858000"/>
                <a:gd name="connsiteX2" fmla="*/ 4352925 w 4352925"/>
                <a:gd name="connsiteY2" fmla="*/ 6858000 h 6858000"/>
                <a:gd name="connsiteX3" fmla="*/ 0 w 4352925"/>
                <a:gd name="connsiteY3" fmla="*/ 6858000 h 6858000"/>
                <a:gd name="connsiteX4" fmla="*/ 0 w 4352925"/>
                <a:gd name="connsiteY4" fmla="*/ 225742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2925" h="6858000">
                  <a:moveTo>
                    <a:pt x="0" y="2257425"/>
                  </a:moveTo>
                  <a:lnTo>
                    <a:pt x="4352925" y="0"/>
                  </a:lnTo>
                  <a:lnTo>
                    <a:pt x="4352925" y="6858000"/>
                  </a:lnTo>
                  <a:lnTo>
                    <a:pt x="0" y="6858000"/>
                  </a:lnTo>
                  <a:lnTo>
                    <a:pt x="0" y="2257425"/>
                  </a:lnTo>
                  <a:close/>
                </a:path>
              </a:pathLst>
            </a:cu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F475E37-2E70-7545-28CF-00B8A4EFCF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2131166"/>
            <a:ext cx="3185590" cy="492409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E0C24456-9F99-74FA-B893-144B42037D33}"/>
              </a:ext>
            </a:extLst>
          </p:cNvPr>
          <p:cNvSpPr/>
          <p:nvPr userDrawn="1"/>
        </p:nvSpPr>
        <p:spPr>
          <a:xfrm rot="10800000">
            <a:off x="441499" y="-1445329"/>
            <a:ext cx="1777083" cy="2799781"/>
          </a:xfrm>
          <a:custGeom>
            <a:avLst/>
            <a:gdLst>
              <a:gd name="connsiteX0" fmla="*/ 0 w 4352925"/>
              <a:gd name="connsiteY0" fmla="*/ 0 h 6858000"/>
              <a:gd name="connsiteX1" fmla="*/ 4352925 w 4352925"/>
              <a:gd name="connsiteY1" fmla="*/ 0 h 6858000"/>
              <a:gd name="connsiteX2" fmla="*/ 4352925 w 4352925"/>
              <a:gd name="connsiteY2" fmla="*/ 6858000 h 6858000"/>
              <a:gd name="connsiteX3" fmla="*/ 0 w 4352925"/>
              <a:gd name="connsiteY3" fmla="*/ 6858000 h 6858000"/>
              <a:gd name="connsiteX4" fmla="*/ 0 w 4352925"/>
              <a:gd name="connsiteY4" fmla="*/ 0 h 6858000"/>
              <a:gd name="connsiteX0" fmla="*/ 0 w 4352925"/>
              <a:gd name="connsiteY0" fmla="*/ 2257425 h 6858000"/>
              <a:gd name="connsiteX1" fmla="*/ 4352925 w 4352925"/>
              <a:gd name="connsiteY1" fmla="*/ 0 h 6858000"/>
              <a:gd name="connsiteX2" fmla="*/ 4352925 w 4352925"/>
              <a:gd name="connsiteY2" fmla="*/ 6858000 h 6858000"/>
              <a:gd name="connsiteX3" fmla="*/ 0 w 4352925"/>
              <a:gd name="connsiteY3" fmla="*/ 6858000 h 6858000"/>
              <a:gd name="connsiteX4" fmla="*/ 0 w 4352925"/>
              <a:gd name="connsiteY4" fmla="*/ 22574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925" h="6858000">
                <a:moveTo>
                  <a:pt x="0" y="2257425"/>
                </a:moveTo>
                <a:lnTo>
                  <a:pt x="4352925" y="0"/>
                </a:lnTo>
                <a:lnTo>
                  <a:pt x="4352925" y="6858000"/>
                </a:lnTo>
                <a:lnTo>
                  <a:pt x="0" y="6858000"/>
                </a:lnTo>
                <a:lnTo>
                  <a:pt x="0" y="2257425"/>
                </a:lnTo>
                <a:close/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6C6D52E4-EF41-804A-D67D-02914F55B5C6}"/>
              </a:ext>
            </a:extLst>
          </p:cNvPr>
          <p:cNvSpPr/>
          <p:nvPr userDrawn="1"/>
        </p:nvSpPr>
        <p:spPr>
          <a:xfrm rot="10800000">
            <a:off x="-1401109" y="-363174"/>
            <a:ext cx="3035733" cy="4782774"/>
          </a:xfrm>
          <a:custGeom>
            <a:avLst/>
            <a:gdLst>
              <a:gd name="connsiteX0" fmla="*/ 0 w 4352925"/>
              <a:gd name="connsiteY0" fmla="*/ 0 h 6858000"/>
              <a:gd name="connsiteX1" fmla="*/ 4352925 w 4352925"/>
              <a:gd name="connsiteY1" fmla="*/ 0 h 6858000"/>
              <a:gd name="connsiteX2" fmla="*/ 4352925 w 4352925"/>
              <a:gd name="connsiteY2" fmla="*/ 6858000 h 6858000"/>
              <a:gd name="connsiteX3" fmla="*/ 0 w 4352925"/>
              <a:gd name="connsiteY3" fmla="*/ 6858000 h 6858000"/>
              <a:gd name="connsiteX4" fmla="*/ 0 w 4352925"/>
              <a:gd name="connsiteY4" fmla="*/ 0 h 6858000"/>
              <a:gd name="connsiteX0" fmla="*/ 0 w 4352925"/>
              <a:gd name="connsiteY0" fmla="*/ 2257425 h 6858000"/>
              <a:gd name="connsiteX1" fmla="*/ 4352925 w 4352925"/>
              <a:gd name="connsiteY1" fmla="*/ 0 h 6858000"/>
              <a:gd name="connsiteX2" fmla="*/ 4352925 w 4352925"/>
              <a:gd name="connsiteY2" fmla="*/ 6858000 h 6858000"/>
              <a:gd name="connsiteX3" fmla="*/ 0 w 4352925"/>
              <a:gd name="connsiteY3" fmla="*/ 6858000 h 6858000"/>
              <a:gd name="connsiteX4" fmla="*/ 0 w 4352925"/>
              <a:gd name="connsiteY4" fmla="*/ 22574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925" h="6858000">
                <a:moveTo>
                  <a:pt x="0" y="2257425"/>
                </a:moveTo>
                <a:lnTo>
                  <a:pt x="4352925" y="0"/>
                </a:lnTo>
                <a:lnTo>
                  <a:pt x="4352925" y="6858000"/>
                </a:lnTo>
                <a:lnTo>
                  <a:pt x="0" y="6858000"/>
                </a:lnTo>
                <a:lnTo>
                  <a:pt x="0" y="2257425"/>
                </a:lnTo>
                <a:close/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5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50">
          <a:solidFill>
            <a:schemeClr val="tx2"/>
          </a:solidFill>
          <a:latin typeface="Inter" panose="02000503000000020004" pitchFamily="50" charset="0"/>
          <a:ea typeface="Inter" panose="02000503000000020004" pitchFamily="50" charset="0"/>
          <a:cs typeface="Inter" panose="02000503000000020004" pitchFamily="5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nter" panose="02000503000000020004" pitchFamily="50" charset="0"/>
          <a:ea typeface="Inter" panose="02000503000000020004" pitchFamily="50" charset="0"/>
          <a:cs typeface="Inter" panose="02000503000000020004" pitchFamily="5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00503000000020004" pitchFamily="50" charset="0"/>
          <a:ea typeface="Inter" panose="02000503000000020004" pitchFamily="50" charset="0"/>
          <a:cs typeface="Inter" panose="02000503000000020004" pitchFamily="5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00503000000020004" pitchFamily="50" charset="0"/>
          <a:ea typeface="Inter" panose="02000503000000020004" pitchFamily="50" charset="0"/>
          <a:cs typeface="Inter" panose="02000503000000020004" pitchFamily="5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Inter" panose="02000503000000020004" pitchFamily="50" charset="0"/>
          <a:ea typeface="Inter" panose="02000503000000020004" pitchFamily="50" charset="0"/>
          <a:cs typeface="Inter" panose="02000503000000020004" pitchFamily="5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Inter" panose="02000503000000020004" pitchFamily="50" charset="0"/>
          <a:ea typeface="Inter" panose="02000503000000020004" pitchFamily="50" charset="0"/>
          <a:cs typeface="Inter" panose="02000503000000020004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D7C431-0D69-A1C4-0CFC-065B0A178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09" y="1714589"/>
            <a:ext cx="6352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5E752E-6A20-93E6-C0B6-096FE8E2D35D}"/>
              </a:ext>
            </a:extLst>
          </p:cNvPr>
          <p:cNvGrpSpPr/>
          <p:nvPr userDrawn="1"/>
        </p:nvGrpSpPr>
        <p:grpSpPr>
          <a:xfrm>
            <a:off x="9681439" y="2377371"/>
            <a:ext cx="3619691" cy="5864929"/>
            <a:chOff x="7710295" y="-1343729"/>
            <a:chExt cx="5876041" cy="9520857"/>
          </a:xfrm>
        </p:grpSpPr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E3928C07-DC49-B914-0422-0EB99323283E}"/>
                </a:ext>
              </a:extLst>
            </p:cNvPr>
            <p:cNvSpPr/>
            <p:nvPr userDrawn="1"/>
          </p:nvSpPr>
          <p:spPr>
            <a:xfrm>
              <a:off x="7710295" y="3632092"/>
              <a:ext cx="2884836" cy="4545036"/>
            </a:xfrm>
            <a:custGeom>
              <a:avLst/>
              <a:gdLst>
                <a:gd name="connsiteX0" fmla="*/ 0 w 4352925"/>
                <a:gd name="connsiteY0" fmla="*/ 0 h 6858000"/>
                <a:gd name="connsiteX1" fmla="*/ 4352925 w 4352925"/>
                <a:gd name="connsiteY1" fmla="*/ 0 h 6858000"/>
                <a:gd name="connsiteX2" fmla="*/ 4352925 w 4352925"/>
                <a:gd name="connsiteY2" fmla="*/ 6858000 h 6858000"/>
                <a:gd name="connsiteX3" fmla="*/ 0 w 4352925"/>
                <a:gd name="connsiteY3" fmla="*/ 6858000 h 6858000"/>
                <a:gd name="connsiteX4" fmla="*/ 0 w 4352925"/>
                <a:gd name="connsiteY4" fmla="*/ 0 h 6858000"/>
                <a:gd name="connsiteX0" fmla="*/ 0 w 4352925"/>
                <a:gd name="connsiteY0" fmla="*/ 2257425 h 6858000"/>
                <a:gd name="connsiteX1" fmla="*/ 4352925 w 4352925"/>
                <a:gd name="connsiteY1" fmla="*/ 0 h 6858000"/>
                <a:gd name="connsiteX2" fmla="*/ 4352925 w 4352925"/>
                <a:gd name="connsiteY2" fmla="*/ 6858000 h 6858000"/>
                <a:gd name="connsiteX3" fmla="*/ 0 w 4352925"/>
                <a:gd name="connsiteY3" fmla="*/ 6858000 h 6858000"/>
                <a:gd name="connsiteX4" fmla="*/ 0 w 4352925"/>
                <a:gd name="connsiteY4" fmla="*/ 225742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2925" h="6858000">
                  <a:moveTo>
                    <a:pt x="0" y="2257425"/>
                  </a:moveTo>
                  <a:lnTo>
                    <a:pt x="4352925" y="0"/>
                  </a:lnTo>
                  <a:lnTo>
                    <a:pt x="4352925" y="6858000"/>
                  </a:lnTo>
                  <a:lnTo>
                    <a:pt x="0" y="6858000"/>
                  </a:lnTo>
                  <a:lnTo>
                    <a:pt x="0" y="2257425"/>
                  </a:lnTo>
                  <a:close/>
                </a:path>
              </a:pathLst>
            </a:cu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A5EFED5D-D578-0612-466A-A92D4CF5F862}"/>
                </a:ext>
              </a:extLst>
            </p:cNvPr>
            <p:cNvSpPr/>
            <p:nvPr userDrawn="1"/>
          </p:nvSpPr>
          <p:spPr>
            <a:xfrm>
              <a:off x="8658266" y="-1343729"/>
              <a:ext cx="4928070" cy="7764136"/>
            </a:xfrm>
            <a:custGeom>
              <a:avLst/>
              <a:gdLst>
                <a:gd name="connsiteX0" fmla="*/ 0 w 4352925"/>
                <a:gd name="connsiteY0" fmla="*/ 0 h 6858000"/>
                <a:gd name="connsiteX1" fmla="*/ 4352925 w 4352925"/>
                <a:gd name="connsiteY1" fmla="*/ 0 h 6858000"/>
                <a:gd name="connsiteX2" fmla="*/ 4352925 w 4352925"/>
                <a:gd name="connsiteY2" fmla="*/ 6858000 h 6858000"/>
                <a:gd name="connsiteX3" fmla="*/ 0 w 4352925"/>
                <a:gd name="connsiteY3" fmla="*/ 6858000 h 6858000"/>
                <a:gd name="connsiteX4" fmla="*/ 0 w 4352925"/>
                <a:gd name="connsiteY4" fmla="*/ 0 h 6858000"/>
                <a:gd name="connsiteX0" fmla="*/ 0 w 4352925"/>
                <a:gd name="connsiteY0" fmla="*/ 2257425 h 6858000"/>
                <a:gd name="connsiteX1" fmla="*/ 4352925 w 4352925"/>
                <a:gd name="connsiteY1" fmla="*/ 0 h 6858000"/>
                <a:gd name="connsiteX2" fmla="*/ 4352925 w 4352925"/>
                <a:gd name="connsiteY2" fmla="*/ 6858000 h 6858000"/>
                <a:gd name="connsiteX3" fmla="*/ 0 w 4352925"/>
                <a:gd name="connsiteY3" fmla="*/ 6858000 h 6858000"/>
                <a:gd name="connsiteX4" fmla="*/ 0 w 4352925"/>
                <a:gd name="connsiteY4" fmla="*/ 225742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2925" h="6858000">
                  <a:moveTo>
                    <a:pt x="0" y="2257425"/>
                  </a:moveTo>
                  <a:lnTo>
                    <a:pt x="4352925" y="0"/>
                  </a:lnTo>
                  <a:lnTo>
                    <a:pt x="4352925" y="6858000"/>
                  </a:lnTo>
                  <a:lnTo>
                    <a:pt x="0" y="6858000"/>
                  </a:lnTo>
                  <a:lnTo>
                    <a:pt x="0" y="2257425"/>
                  </a:lnTo>
                  <a:close/>
                </a:path>
              </a:pathLst>
            </a:cu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D70559E-D02D-BC00-5A14-DD4111751E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9" y="578222"/>
            <a:ext cx="3617820" cy="55922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4D5ADF1-23B8-6CCF-C865-5959F709F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209" y="3702705"/>
            <a:ext cx="6352703" cy="2577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641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50">
          <a:solidFill>
            <a:schemeClr val="tx2"/>
          </a:solidFill>
          <a:latin typeface="Inter" panose="02000503000000020004" pitchFamily="50" charset="0"/>
          <a:ea typeface="Inter" panose="02000503000000020004" pitchFamily="50" charset="0"/>
          <a:cs typeface="Inter" panose="02000503000000020004" pitchFamily="5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nter" panose="02000503000000020004" pitchFamily="50" charset="0"/>
          <a:ea typeface="Inter" panose="02000503000000020004" pitchFamily="50" charset="0"/>
          <a:cs typeface="Inter" panose="02000503000000020004" pitchFamily="5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00503000000020004" pitchFamily="50" charset="0"/>
          <a:ea typeface="Inter" panose="02000503000000020004" pitchFamily="50" charset="0"/>
          <a:cs typeface="Inter" panose="02000503000000020004" pitchFamily="5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00503000000020004" pitchFamily="50" charset="0"/>
          <a:ea typeface="Inter" panose="02000503000000020004" pitchFamily="50" charset="0"/>
          <a:cs typeface="Inter" panose="02000503000000020004" pitchFamily="5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Inter" panose="02000503000000020004" pitchFamily="50" charset="0"/>
          <a:ea typeface="Inter" panose="02000503000000020004" pitchFamily="50" charset="0"/>
          <a:cs typeface="Inter" panose="02000503000000020004" pitchFamily="5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Inter" panose="02000503000000020004" pitchFamily="50" charset="0"/>
          <a:ea typeface="Inter" panose="02000503000000020004" pitchFamily="50" charset="0"/>
          <a:cs typeface="Inter" panose="02000503000000020004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6C6D52E4-EF41-804A-D67D-02914F55B5C6}"/>
              </a:ext>
            </a:extLst>
          </p:cNvPr>
          <p:cNvSpPr/>
          <p:nvPr userDrawn="1"/>
        </p:nvSpPr>
        <p:spPr>
          <a:xfrm rot="10800000">
            <a:off x="-1209368" y="-960810"/>
            <a:ext cx="7600757" cy="4389810"/>
          </a:xfrm>
          <a:custGeom>
            <a:avLst/>
            <a:gdLst>
              <a:gd name="connsiteX0" fmla="*/ 0 w 4352925"/>
              <a:gd name="connsiteY0" fmla="*/ 0 h 6858000"/>
              <a:gd name="connsiteX1" fmla="*/ 4352925 w 4352925"/>
              <a:gd name="connsiteY1" fmla="*/ 0 h 6858000"/>
              <a:gd name="connsiteX2" fmla="*/ 4352925 w 4352925"/>
              <a:gd name="connsiteY2" fmla="*/ 6858000 h 6858000"/>
              <a:gd name="connsiteX3" fmla="*/ 0 w 4352925"/>
              <a:gd name="connsiteY3" fmla="*/ 6858000 h 6858000"/>
              <a:gd name="connsiteX4" fmla="*/ 0 w 4352925"/>
              <a:gd name="connsiteY4" fmla="*/ 0 h 6858000"/>
              <a:gd name="connsiteX0" fmla="*/ 0 w 4352925"/>
              <a:gd name="connsiteY0" fmla="*/ 2257425 h 6858000"/>
              <a:gd name="connsiteX1" fmla="*/ 4352925 w 4352925"/>
              <a:gd name="connsiteY1" fmla="*/ 0 h 6858000"/>
              <a:gd name="connsiteX2" fmla="*/ 4352925 w 4352925"/>
              <a:gd name="connsiteY2" fmla="*/ 6858000 h 6858000"/>
              <a:gd name="connsiteX3" fmla="*/ 0 w 4352925"/>
              <a:gd name="connsiteY3" fmla="*/ 6858000 h 6858000"/>
              <a:gd name="connsiteX4" fmla="*/ 0 w 4352925"/>
              <a:gd name="connsiteY4" fmla="*/ 2257425 h 6858000"/>
              <a:gd name="connsiteX0" fmla="*/ 0 w 4352925"/>
              <a:gd name="connsiteY0" fmla="*/ 2257425 h 6858000"/>
              <a:gd name="connsiteX1" fmla="*/ 4352925 w 4352925"/>
              <a:gd name="connsiteY1" fmla="*/ 0 h 6858000"/>
              <a:gd name="connsiteX2" fmla="*/ 4352925 w 4352925"/>
              <a:gd name="connsiteY2" fmla="*/ 2022948 h 6858000"/>
              <a:gd name="connsiteX3" fmla="*/ 0 w 4352925"/>
              <a:gd name="connsiteY3" fmla="*/ 6858000 h 6858000"/>
              <a:gd name="connsiteX4" fmla="*/ 0 w 4352925"/>
              <a:gd name="connsiteY4" fmla="*/ 2257425 h 6858000"/>
              <a:gd name="connsiteX0" fmla="*/ 0 w 4352925"/>
              <a:gd name="connsiteY0" fmla="*/ 2257425 h 2533693"/>
              <a:gd name="connsiteX1" fmla="*/ 4352925 w 4352925"/>
              <a:gd name="connsiteY1" fmla="*/ 0 h 2533693"/>
              <a:gd name="connsiteX2" fmla="*/ 4352925 w 4352925"/>
              <a:gd name="connsiteY2" fmla="*/ 2022948 h 2533693"/>
              <a:gd name="connsiteX3" fmla="*/ 17025 w 4352925"/>
              <a:gd name="connsiteY3" fmla="*/ 2533693 h 2533693"/>
              <a:gd name="connsiteX4" fmla="*/ 0 w 4352925"/>
              <a:gd name="connsiteY4" fmla="*/ 2257425 h 2533693"/>
              <a:gd name="connsiteX0" fmla="*/ 0 w 4386975"/>
              <a:gd name="connsiteY0" fmla="*/ 2257425 h 2533693"/>
              <a:gd name="connsiteX1" fmla="*/ 4352925 w 4386975"/>
              <a:gd name="connsiteY1" fmla="*/ 0 h 2533693"/>
              <a:gd name="connsiteX2" fmla="*/ 4386975 w 4386975"/>
              <a:gd name="connsiteY2" fmla="*/ 2465594 h 2533693"/>
              <a:gd name="connsiteX3" fmla="*/ 17025 w 4386975"/>
              <a:gd name="connsiteY3" fmla="*/ 2533693 h 2533693"/>
              <a:gd name="connsiteX4" fmla="*/ 0 w 4386975"/>
              <a:gd name="connsiteY4" fmla="*/ 2257425 h 253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6975" h="2533693">
                <a:moveTo>
                  <a:pt x="0" y="2257425"/>
                </a:moveTo>
                <a:lnTo>
                  <a:pt x="4352925" y="0"/>
                </a:lnTo>
                <a:lnTo>
                  <a:pt x="4386975" y="2465594"/>
                </a:lnTo>
                <a:lnTo>
                  <a:pt x="17025" y="2533693"/>
                </a:lnTo>
                <a:lnTo>
                  <a:pt x="0" y="2257425"/>
                </a:lnTo>
                <a:close/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7FAB489D-0B96-358B-F7B1-B9C5FF1FD4FB}"/>
              </a:ext>
            </a:extLst>
          </p:cNvPr>
          <p:cNvSpPr/>
          <p:nvPr userDrawn="1"/>
        </p:nvSpPr>
        <p:spPr>
          <a:xfrm>
            <a:off x="5909608" y="3734093"/>
            <a:ext cx="7600757" cy="4389810"/>
          </a:xfrm>
          <a:custGeom>
            <a:avLst/>
            <a:gdLst>
              <a:gd name="connsiteX0" fmla="*/ 0 w 4352925"/>
              <a:gd name="connsiteY0" fmla="*/ 0 h 6858000"/>
              <a:gd name="connsiteX1" fmla="*/ 4352925 w 4352925"/>
              <a:gd name="connsiteY1" fmla="*/ 0 h 6858000"/>
              <a:gd name="connsiteX2" fmla="*/ 4352925 w 4352925"/>
              <a:gd name="connsiteY2" fmla="*/ 6858000 h 6858000"/>
              <a:gd name="connsiteX3" fmla="*/ 0 w 4352925"/>
              <a:gd name="connsiteY3" fmla="*/ 6858000 h 6858000"/>
              <a:gd name="connsiteX4" fmla="*/ 0 w 4352925"/>
              <a:gd name="connsiteY4" fmla="*/ 0 h 6858000"/>
              <a:gd name="connsiteX0" fmla="*/ 0 w 4352925"/>
              <a:gd name="connsiteY0" fmla="*/ 2257425 h 6858000"/>
              <a:gd name="connsiteX1" fmla="*/ 4352925 w 4352925"/>
              <a:gd name="connsiteY1" fmla="*/ 0 h 6858000"/>
              <a:gd name="connsiteX2" fmla="*/ 4352925 w 4352925"/>
              <a:gd name="connsiteY2" fmla="*/ 6858000 h 6858000"/>
              <a:gd name="connsiteX3" fmla="*/ 0 w 4352925"/>
              <a:gd name="connsiteY3" fmla="*/ 6858000 h 6858000"/>
              <a:gd name="connsiteX4" fmla="*/ 0 w 4352925"/>
              <a:gd name="connsiteY4" fmla="*/ 2257425 h 6858000"/>
              <a:gd name="connsiteX0" fmla="*/ 0 w 4352925"/>
              <a:gd name="connsiteY0" fmla="*/ 2257425 h 6858000"/>
              <a:gd name="connsiteX1" fmla="*/ 4352925 w 4352925"/>
              <a:gd name="connsiteY1" fmla="*/ 0 h 6858000"/>
              <a:gd name="connsiteX2" fmla="*/ 4352925 w 4352925"/>
              <a:gd name="connsiteY2" fmla="*/ 2022948 h 6858000"/>
              <a:gd name="connsiteX3" fmla="*/ 0 w 4352925"/>
              <a:gd name="connsiteY3" fmla="*/ 6858000 h 6858000"/>
              <a:gd name="connsiteX4" fmla="*/ 0 w 4352925"/>
              <a:gd name="connsiteY4" fmla="*/ 2257425 h 6858000"/>
              <a:gd name="connsiteX0" fmla="*/ 0 w 4352925"/>
              <a:gd name="connsiteY0" fmla="*/ 2257425 h 2533693"/>
              <a:gd name="connsiteX1" fmla="*/ 4352925 w 4352925"/>
              <a:gd name="connsiteY1" fmla="*/ 0 h 2533693"/>
              <a:gd name="connsiteX2" fmla="*/ 4352925 w 4352925"/>
              <a:gd name="connsiteY2" fmla="*/ 2022948 h 2533693"/>
              <a:gd name="connsiteX3" fmla="*/ 17025 w 4352925"/>
              <a:gd name="connsiteY3" fmla="*/ 2533693 h 2533693"/>
              <a:gd name="connsiteX4" fmla="*/ 0 w 4352925"/>
              <a:gd name="connsiteY4" fmla="*/ 2257425 h 2533693"/>
              <a:gd name="connsiteX0" fmla="*/ 0 w 4386975"/>
              <a:gd name="connsiteY0" fmla="*/ 2257425 h 2533693"/>
              <a:gd name="connsiteX1" fmla="*/ 4352925 w 4386975"/>
              <a:gd name="connsiteY1" fmla="*/ 0 h 2533693"/>
              <a:gd name="connsiteX2" fmla="*/ 4386975 w 4386975"/>
              <a:gd name="connsiteY2" fmla="*/ 2465594 h 2533693"/>
              <a:gd name="connsiteX3" fmla="*/ 17025 w 4386975"/>
              <a:gd name="connsiteY3" fmla="*/ 2533693 h 2533693"/>
              <a:gd name="connsiteX4" fmla="*/ 0 w 4386975"/>
              <a:gd name="connsiteY4" fmla="*/ 2257425 h 253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6975" h="2533693">
                <a:moveTo>
                  <a:pt x="0" y="2257425"/>
                </a:moveTo>
                <a:lnTo>
                  <a:pt x="4352925" y="0"/>
                </a:lnTo>
                <a:lnTo>
                  <a:pt x="4386975" y="2465594"/>
                </a:lnTo>
                <a:lnTo>
                  <a:pt x="17025" y="2533693"/>
                </a:lnTo>
                <a:lnTo>
                  <a:pt x="0" y="2257425"/>
                </a:lnTo>
                <a:close/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FD4FC0BB-9C64-F67A-997E-90153715822D}"/>
              </a:ext>
            </a:extLst>
          </p:cNvPr>
          <p:cNvSpPr/>
          <p:nvPr userDrawn="1"/>
        </p:nvSpPr>
        <p:spPr>
          <a:xfrm rot="10800000">
            <a:off x="-1504757" y="-1634320"/>
            <a:ext cx="7600757" cy="4389810"/>
          </a:xfrm>
          <a:custGeom>
            <a:avLst/>
            <a:gdLst>
              <a:gd name="connsiteX0" fmla="*/ 0 w 4352925"/>
              <a:gd name="connsiteY0" fmla="*/ 0 h 6858000"/>
              <a:gd name="connsiteX1" fmla="*/ 4352925 w 4352925"/>
              <a:gd name="connsiteY1" fmla="*/ 0 h 6858000"/>
              <a:gd name="connsiteX2" fmla="*/ 4352925 w 4352925"/>
              <a:gd name="connsiteY2" fmla="*/ 6858000 h 6858000"/>
              <a:gd name="connsiteX3" fmla="*/ 0 w 4352925"/>
              <a:gd name="connsiteY3" fmla="*/ 6858000 h 6858000"/>
              <a:gd name="connsiteX4" fmla="*/ 0 w 4352925"/>
              <a:gd name="connsiteY4" fmla="*/ 0 h 6858000"/>
              <a:gd name="connsiteX0" fmla="*/ 0 w 4352925"/>
              <a:gd name="connsiteY0" fmla="*/ 2257425 h 6858000"/>
              <a:gd name="connsiteX1" fmla="*/ 4352925 w 4352925"/>
              <a:gd name="connsiteY1" fmla="*/ 0 h 6858000"/>
              <a:gd name="connsiteX2" fmla="*/ 4352925 w 4352925"/>
              <a:gd name="connsiteY2" fmla="*/ 6858000 h 6858000"/>
              <a:gd name="connsiteX3" fmla="*/ 0 w 4352925"/>
              <a:gd name="connsiteY3" fmla="*/ 6858000 h 6858000"/>
              <a:gd name="connsiteX4" fmla="*/ 0 w 4352925"/>
              <a:gd name="connsiteY4" fmla="*/ 2257425 h 6858000"/>
              <a:gd name="connsiteX0" fmla="*/ 0 w 4352925"/>
              <a:gd name="connsiteY0" fmla="*/ 2257425 h 6858000"/>
              <a:gd name="connsiteX1" fmla="*/ 4352925 w 4352925"/>
              <a:gd name="connsiteY1" fmla="*/ 0 h 6858000"/>
              <a:gd name="connsiteX2" fmla="*/ 4352925 w 4352925"/>
              <a:gd name="connsiteY2" fmla="*/ 2022948 h 6858000"/>
              <a:gd name="connsiteX3" fmla="*/ 0 w 4352925"/>
              <a:gd name="connsiteY3" fmla="*/ 6858000 h 6858000"/>
              <a:gd name="connsiteX4" fmla="*/ 0 w 4352925"/>
              <a:gd name="connsiteY4" fmla="*/ 2257425 h 6858000"/>
              <a:gd name="connsiteX0" fmla="*/ 0 w 4352925"/>
              <a:gd name="connsiteY0" fmla="*/ 2257425 h 2533693"/>
              <a:gd name="connsiteX1" fmla="*/ 4352925 w 4352925"/>
              <a:gd name="connsiteY1" fmla="*/ 0 h 2533693"/>
              <a:gd name="connsiteX2" fmla="*/ 4352925 w 4352925"/>
              <a:gd name="connsiteY2" fmla="*/ 2022948 h 2533693"/>
              <a:gd name="connsiteX3" fmla="*/ 17025 w 4352925"/>
              <a:gd name="connsiteY3" fmla="*/ 2533693 h 2533693"/>
              <a:gd name="connsiteX4" fmla="*/ 0 w 4352925"/>
              <a:gd name="connsiteY4" fmla="*/ 2257425 h 2533693"/>
              <a:gd name="connsiteX0" fmla="*/ 0 w 4386975"/>
              <a:gd name="connsiteY0" fmla="*/ 2257425 h 2533693"/>
              <a:gd name="connsiteX1" fmla="*/ 4352925 w 4386975"/>
              <a:gd name="connsiteY1" fmla="*/ 0 h 2533693"/>
              <a:gd name="connsiteX2" fmla="*/ 4386975 w 4386975"/>
              <a:gd name="connsiteY2" fmla="*/ 2465594 h 2533693"/>
              <a:gd name="connsiteX3" fmla="*/ 17025 w 4386975"/>
              <a:gd name="connsiteY3" fmla="*/ 2533693 h 2533693"/>
              <a:gd name="connsiteX4" fmla="*/ 0 w 4386975"/>
              <a:gd name="connsiteY4" fmla="*/ 2257425 h 253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6975" h="2533693">
                <a:moveTo>
                  <a:pt x="0" y="2257425"/>
                </a:moveTo>
                <a:lnTo>
                  <a:pt x="4352925" y="0"/>
                </a:lnTo>
                <a:lnTo>
                  <a:pt x="4386975" y="2465594"/>
                </a:lnTo>
                <a:lnTo>
                  <a:pt x="17025" y="2533693"/>
                </a:lnTo>
                <a:lnTo>
                  <a:pt x="0" y="2257425"/>
                </a:lnTo>
                <a:close/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8A03CBBD-12E9-C52D-9706-C0E685F99B26}"/>
              </a:ext>
            </a:extLst>
          </p:cNvPr>
          <p:cNvSpPr/>
          <p:nvPr userDrawn="1"/>
        </p:nvSpPr>
        <p:spPr>
          <a:xfrm>
            <a:off x="6391389" y="4328945"/>
            <a:ext cx="7600757" cy="4389810"/>
          </a:xfrm>
          <a:custGeom>
            <a:avLst/>
            <a:gdLst>
              <a:gd name="connsiteX0" fmla="*/ 0 w 4352925"/>
              <a:gd name="connsiteY0" fmla="*/ 0 h 6858000"/>
              <a:gd name="connsiteX1" fmla="*/ 4352925 w 4352925"/>
              <a:gd name="connsiteY1" fmla="*/ 0 h 6858000"/>
              <a:gd name="connsiteX2" fmla="*/ 4352925 w 4352925"/>
              <a:gd name="connsiteY2" fmla="*/ 6858000 h 6858000"/>
              <a:gd name="connsiteX3" fmla="*/ 0 w 4352925"/>
              <a:gd name="connsiteY3" fmla="*/ 6858000 h 6858000"/>
              <a:gd name="connsiteX4" fmla="*/ 0 w 4352925"/>
              <a:gd name="connsiteY4" fmla="*/ 0 h 6858000"/>
              <a:gd name="connsiteX0" fmla="*/ 0 w 4352925"/>
              <a:gd name="connsiteY0" fmla="*/ 2257425 h 6858000"/>
              <a:gd name="connsiteX1" fmla="*/ 4352925 w 4352925"/>
              <a:gd name="connsiteY1" fmla="*/ 0 h 6858000"/>
              <a:gd name="connsiteX2" fmla="*/ 4352925 w 4352925"/>
              <a:gd name="connsiteY2" fmla="*/ 6858000 h 6858000"/>
              <a:gd name="connsiteX3" fmla="*/ 0 w 4352925"/>
              <a:gd name="connsiteY3" fmla="*/ 6858000 h 6858000"/>
              <a:gd name="connsiteX4" fmla="*/ 0 w 4352925"/>
              <a:gd name="connsiteY4" fmla="*/ 2257425 h 6858000"/>
              <a:gd name="connsiteX0" fmla="*/ 0 w 4352925"/>
              <a:gd name="connsiteY0" fmla="*/ 2257425 h 6858000"/>
              <a:gd name="connsiteX1" fmla="*/ 4352925 w 4352925"/>
              <a:gd name="connsiteY1" fmla="*/ 0 h 6858000"/>
              <a:gd name="connsiteX2" fmla="*/ 4352925 w 4352925"/>
              <a:gd name="connsiteY2" fmla="*/ 2022948 h 6858000"/>
              <a:gd name="connsiteX3" fmla="*/ 0 w 4352925"/>
              <a:gd name="connsiteY3" fmla="*/ 6858000 h 6858000"/>
              <a:gd name="connsiteX4" fmla="*/ 0 w 4352925"/>
              <a:gd name="connsiteY4" fmla="*/ 2257425 h 6858000"/>
              <a:gd name="connsiteX0" fmla="*/ 0 w 4352925"/>
              <a:gd name="connsiteY0" fmla="*/ 2257425 h 2533693"/>
              <a:gd name="connsiteX1" fmla="*/ 4352925 w 4352925"/>
              <a:gd name="connsiteY1" fmla="*/ 0 h 2533693"/>
              <a:gd name="connsiteX2" fmla="*/ 4352925 w 4352925"/>
              <a:gd name="connsiteY2" fmla="*/ 2022948 h 2533693"/>
              <a:gd name="connsiteX3" fmla="*/ 17025 w 4352925"/>
              <a:gd name="connsiteY3" fmla="*/ 2533693 h 2533693"/>
              <a:gd name="connsiteX4" fmla="*/ 0 w 4352925"/>
              <a:gd name="connsiteY4" fmla="*/ 2257425 h 2533693"/>
              <a:gd name="connsiteX0" fmla="*/ 0 w 4386975"/>
              <a:gd name="connsiteY0" fmla="*/ 2257425 h 2533693"/>
              <a:gd name="connsiteX1" fmla="*/ 4352925 w 4386975"/>
              <a:gd name="connsiteY1" fmla="*/ 0 h 2533693"/>
              <a:gd name="connsiteX2" fmla="*/ 4386975 w 4386975"/>
              <a:gd name="connsiteY2" fmla="*/ 2465594 h 2533693"/>
              <a:gd name="connsiteX3" fmla="*/ 17025 w 4386975"/>
              <a:gd name="connsiteY3" fmla="*/ 2533693 h 2533693"/>
              <a:gd name="connsiteX4" fmla="*/ 0 w 4386975"/>
              <a:gd name="connsiteY4" fmla="*/ 2257425 h 253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6975" h="2533693">
                <a:moveTo>
                  <a:pt x="0" y="2257425"/>
                </a:moveTo>
                <a:lnTo>
                  <a:pt x="4352925" y="0"/>
                </a:lnTo>
                <a:lnTo>
                  <a:pt x="4386975" y="2465594"/>
                </a:lnTo>
                <a:lnTo>
                  <a:pt x="17025" y="2533693"/>
                </a:lnTo>
                <a:lnTo>
                  <a:pt x="0" y="2257425"/>
                </a:lnTo>
                <a:close/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4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50">
          <a:solidFill>
            <a:schemeClr val="tx2"/>
          </a:solidFill>
          <a:latin typeface="Inter" panose="02000503000000020004" pitchFamily="50" charset="0"/>
          <a:ea typeface="Inter" panose="02000503000000020004" pitchFamily="50" charset="0"/>
          <a:cs typeface="Inter" panose="02000503000000020004" pitchFamily="5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nter" panose="02000503000000020004" pitchFamily="50" charset="0"/>
          <a:ea typeface="Inter" panose="02000503000000020004" pitchFamily="50" charset="0"/>
          <a:cs typeface="Inter" panose="02000503000000020004" pitchFamily="5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00503000000020004" pitchFamily="50" charset="0"/>
          <a:ea typeface="Inter" panose="02000503000000020004" pitchFamily="50" charset="0"/>
          <a:cs typeface="Inter" panose="02000503000000020004" pitchFamily="5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Inter" panose="02000503000000020004" pitchFamily="50" charset="0"/>
          <a:ea typeface="Inter" panose="02000503000000020004" pitchFamily="50" charset="0"/>
          <a:cs typeface="Inter" panose="02000503000000020004" pitchFamily="5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Inter" panose="02000503000000020004" pitchFamily="50" charset="0"/>
          <a:ea typeface="Inter" panose="02000503000000020004" pitchFamily="50" charset="0"/>
          <a:cs typeface="Inter" panose="02000503000000020004" pitchFamily="5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Inter" panose="02000503000000020004" pitchFamily="50" charset="0"/>
          <a:ea typeface="Inter" panose="02000503000000020004" pitchFamily="50" charset="0"/>
          <a:cs typeface="Inter" panose="02000503000000020004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B36A47-F963-7F4F-BCF9-7150CA66F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4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0ECEA-E9CA-B544-BFB4-1F948AE4E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81500"/>
            <a:ext cx="10515600" cy="888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3DE9EB-9211-6B37-6973-5A25234D7780}"/>
              </a:ext>
            </a:extLst>
          </p:cNvPr>
          <p:cNvCxnSpPr/>
          <p:nvPr userDrawn="1"/>
        </p:nvCxnSpPr>
        <p:spPr>
          <a:xfrm>
            <a:off x="838200" y="3835400"/>
            <a:ext cx="10515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533898D-78D2-B06A-481F-9A66291DD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205" y="5816598"/>
            <a:ext cx="3185590" cy="49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9719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n-US" sz="5400" b="1" kern="1200" spc="-150" dirty="0">
          <a:solidFill>
            <a:schemeClr val="tx2"/>
          </a:solidFill>
          <a:latin typeface="Inter" panose="02000503000000020004" pitchFamily="50" charset="0"/>
          <a:ea typeface="Inter" panose="02000503000000020004" pitchFamily="50" charset="0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B36A47-F963-7F4F-BCF9-7150CA66F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4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0ECEA-E9CA-B544-BFB4-1F948AE4E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81500"/>
            <a:ext cx="10515600" cy="1358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3DE9EB-9211-6B37-6973-5A25234D7780}"/>
              </a:ext>
            </a:extLst>
          </p:cNvPr>
          <p:cNvCxnSpPr/>
          <p:nvPr userDrawn="1"/>
        </p:nvCxnSpPr>
        <p:spPr>
          <a:xfrm>
            <a:off x="838200" y="3835400"/>
            <a:ext cx="105156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6C9F7D7-FCD0-8D5D-5EE3-A7A8EF11E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205" y="5816598"/>
            <a:ext cx="3185590" cy="49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8487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n-US" sz="5400" b="1" kern="1200" spc="-150" dirty="0">
          <a:solidFill>
            <a:schemeClr val="tx2"/>
          </a:solidFill>
          <a:latin typeface="Inter" panose="02000503000000020004" pitchFamily="50" charset="0"/>
          <a:ea typeface="Inter" panose="02000503000000020004" pitchFamily="50" charset="0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B63DA-DA07-176C-93FD-59C5C4838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Integrations with </a:t>
            </a:r>
            <a:r>
              <a:rPr lang="en-US"/>
              <a:t>Aida Software</a:t>
            </a:r>
            <a:endParaRPr lang="en-US" dirty="0"/>
          </a:p>
        </p:txBody>
      </p:sp>
      <p:pic>
        <p:nvPicPr>
          <p:cNvPr id="5" name="Picture 4" descr="3D abstract blue and gold cube illustration">
            <a:extLst>
              <a:ext uri="{FF2B5EF4-FFF2-40B4-BE49-F238E27FC236}">
                <a16:creationId xmlns:a16="http://schemas.microsoft.com/office/drawing/2014/main" id="{B92D5EDB-40C8-0347-2CD7-923113D4D9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8" r="22386" b="2"/>
          <a:stretch/>
        </p:blipFill>
        <p:spPr>
          <a:xfrm>
            <a:off x="838200" y="1825625"/>
            <a:ext cx="5181600" cy="4351338"/>
          </a:xfrm>
          <a:prstGeom prst="rect">
            <a:avLst/>
          </a:prstGeom>
          <a:noFill/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1FC2DCE-4607-B2EA-4901-7E1D7C36F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3124" y="1825625"/>
            <a:ext cx="5181600" cy="4351338"/>
          </a:xfrm>
        </p:spPr>
        <p:txBody>
          <a:bodyPr/>
          <a:lstStyle/>
          <a:p>
            <a:pPr>
              <a:lnSpc>
                <a:spcPct val="250000"/>
              </a:lnSpc>
            </a:pPr>
            <a:r>
              <a:rPr lang="en-US" dirty="0" err="1"/>
              <a:t>Steinel</a:t>
            </a:r>
            <a:endParaRPr lang="en-US" dirty="0"/>
          </a:p>
          <a:p>
            <a:pPr>
              <a:lnSpc>
                <a:spcPct val="250000"/>
              </a:lnSpc>
            </a:pPr>
            <a:r>
              <a:rPr lang="en-US" dirty="0" err="1"/>
              <a:t>Somfy</a:t>
            </a:r>
            <a:r>
              <a:rPr lang="en-US" dirty="0"/>
              <a:t> shade</a:t>
            </a:r>
          </a:p>
          <a:p>
            <a:pPr>
              <a:lnSpc>
                <a:spcPct val="250000"/>
              </a:lnSpc>
            </a:pPr>
            <a:r>
              <a:rPr lang="en-US" dirty="0" err="1"/>
              <a:t>Mecho</a:t>
            </a:r>
            <a:r>
              <a:rPr lang="en-US" dirty="0"/>
              <a:t> Shade</a:t>
            </a:r>
          </a:p>
          <a:p>
            <a:pPr>
              <a:lnSpc>
                <a:spcPct val="250000"/>
              </a:lnSpc>
            </a:pPr>
            <a:r>
              <a:rPr lang="en-US" dirty="0"/>
              <a:t>Kisi</a:t>
            </a:r>
          </a:p>
        </p:txBody>
      </p:sp>
    </p:spTree>
    <p:extLst>
      <p:ext uri="{BB962C8B-B14F-4D97-AF65-F5344CB8AC3E}">
        <p14:creationId xmlns:p14="http://schemas.microsoft.com/office/powerpoint/2010/main" val="1605272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F7E90D-6CAD-65F0-8E44-0F2A07720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34" y="2"/>
            <a:ext cx="8839200" cy="998482"/>
          </a:xfrm>
        </p:spPr>
        <p:txBody>
          <a:bodyPr anchor="ctr">
            <a:normAutofit/>
          </a:bodyPr>
          <a:lstStyle/>
          <a:p>
            <a:r>
              <a:rPr lang="en-US" sz="2400" dirty="0"/>
              <a:t>MECHO: Hardware setup and wiring diagram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15CCD1-3594-8CA5-B2ED-92EEA4289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726" y="627152"/>
            <a:ext cx="7580336" cy="5780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2142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33605-FB5A-EC14-C68D-B1CE85A25F9E}"/>
              </a:ext>
            </a:extLst>
          </p:cNvPr>
          <p:cNvSpPr txBox="1">
            <a:spLocks/>
          </p:cNvSpPr>
          <p:nvPr/>
        </p:nvSpPr>
        <p:spPr>
          <a:xfrm>
            <a:off x="0" y="99127"/>
            <a:ext cx="477169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spc="0" dirty="0">
                <a:solidFill>
                  <a:schemeClr val="tx2"/>
                </a:solidFill>
                <a:latin typeface="Inter" panose="02000503000000020004" pitchFamily="50" charset="0"/>
                <a:ea typeface="Inter" panose="02000503000000020004" pitchFamily="50" charset="0"/>
                <a:cs typeface="+mj-cs"/>
              </a:defRPr>
            </a:lvl1pPr>
          </a:lstStyle>
          <a:p>
            <a:r>
              <a:rPr lang="en-US" dirty="0"/>
              <a:t>Discovery/Setup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8648EC-FCF1-1ACD-73BA-06D9CFF22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90" y="872360"/>
            <a:ext cx="11831820" cy="453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36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A0DE415-EEBE-4F9D-C900-68A10C0D137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spc="0" dirty="0">
                <a:solidFill>
                  <a:schemeClr val="tx2"/>
                </a:solidFill>
                <a:latin typeface="Inter" panose="02000503000000020004" pitchFamily="50" charset="0"/>
                <a:ea typeface="Inter" panose="02000503000000020004" pitchFamily="50" charset="0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 spc="0">
                <a:latin typeface="Inter" panose="02000503000000020004" pitchFamily="50" charset="0"/>
                <a:ea typeface="Inter" panose="02000503000000020004" pitchFamily="50" charset="0"/>
                <a:cs typeface="+mj-cs"/>
              </a:rPr>
              <a:t>Discovery/Setup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D3A5F-4EFD-3063-3F79-2BE96BBC8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91289"/>
            <a:ext cx="10515600" cy="38644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2250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7C0F01C-A4E9-8FD1-2662-B3EE1927F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Kisi: Hardware setup and wiring diagram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F1ECB6-FA00-62B0-A8E1-046212CBC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872" y="1040525"/>
            <a:ext cx="8088877" cy="5136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0922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B7F3F-8BB7-8AAA-FFD0-B8DCBFADF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5636"/>
            <a:ext cx="10515600" cy="1325563"/>
          </a:xfrm>
        </p:spPr>
        <p:txBody>
          <a:bodyPr/>
          <a:lstStyle/>
          <a:p>
            <a:r>
              <a:rPr lang="en-US" dirty="0"/>
              <a:t>Kisi: Hardware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076D3-CA7F-5CB2-1721-CA0CEB747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create a place</a:t>
            </a:r>
          </a:p>
          <a:p>
            <a:r>
              <a:rPr lang="en-US" dirty="0"/>
              <a:t>create door</a:t>
            </a:r>
          </a:p>
          <a:p>
            <a:endParaRPr lang="en-US" dirty="0"/>
          </a:p>
          <a:p>
            <a:r>
              <a:rPr lang="en-US" dirty="0"/>
              <a:t>assign controller to place</a:t>
            </a:r>
          </a:p>
          <a:p>
            <a:r>
              <a:rPr lang="en-US" dirty="0"/>
              <a:t>assign controller to door</a:t>
            </a:r>
          </a:p>
          <a:p>
            <a:endParaRPr lang="en-US" dirty="0"/>
          </a:p>
          <a:p>
            <a:r>
              <a:rPr lang="en-US" dirty="0"/>
              <a:t>assign Reader to place</a:t>
            </a:r>
          </a:p>
          <a:p>
            <a:r>
              <a:rPr lang="en-US" dirty="0"/>
              <a:t>assign door to reader</a:t>
            </a:r>
          </a:p>
          <a:p>
            <a:endParaRPr lang="en-US" dirty="0"/>
          </a:p>
          <a:p>
            <a:r>
              <a:rPr lang="en-US" dirty="0"/>
              <a:t>create users/ Groups</a:t>
            </a:r>
          </a:p>
        </p:txBody>
      </p:sp>
    </p:spTree>
    <p:extLst>
      <p:ext uri="{BB962C8B-B14F-4D97-AF65-F5344CB8AC3E}">
        <p14:creationId xmlns:p14="http://schemas.microsoft.com/office/powerpoint/2010/main" val="810328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FC9D4A-57B7-2709-4812-B3A15A708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14" y="845596"/>
            <a:ext cx="10760372" cy="51668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59DDBF-A2BA-7E8A-FCF6-9B3B13478E57}"/>
              </a:ext>
            </a:extLst>
          </p:cNvPr>
          <p:cNvSpPr/>
          <p:nvPr/>
        </p:nvSpPr>
        <p:spPr>
          <a:xfrm>
            <a:off x="4141076" y="3773214"/>
            <a:ext cx="3300248" cy="7357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94DCD4-B9B7-0B54-9A5A-E99133978C15}"/>
              </a:ext>
            </a:extLst>
          </p:cNvPr>
          <p:cNvCxnSpPr>
            <a:cxnSpLocks/>
          </p:cNvCxnSpPr>
          <p:nvPr/>
        </p:nvCxnSpPr>
        <p:spPr>
          <a:xfrm>
            <a:off x="7441324" y="4141076"/>
            <a:ext cx="74623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BADD38-13E2-8778-1593-275816E4012E}"/>
              </a:ext>
            </a:extLst>
          </p:cNvPr>
          <p:cNvSpPr txBox="1"/>
          <p:nvPr/>
        </p:nvSpPr>
        <p:spPr>
          <a:xfrm>
            <a:off x="8418786" y="3867807"/>
            <a:ext cx="2322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Make sure to have correct webhook URL in place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82E90E1-E02E-8677-F135-E75C7545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59" y="84083"/>
            <a:ext cx="7777655" cy="588580"/>
          </a:xfrm>
        </p:spPr>
        <p:txBody>
          <a:bodyPr>
            <a:normAutofit fontScale="90000"/>
          </a:bodyPr>
          <a:lstStyle/>
          <a:p>
            <a:r>
              <a:rPr lang="en-US" dirty="0"/>
              <a:t>Kisi: Hardware setup</a:t>
            </a:r>
          </a:p>
        </p:txBody>
      </p:sp>
    </p:spTree>
    <p:extLst>
      <p:ext uri="{BB962C8B-B14F-4D97-AF65-F5344CB8AC3E}">
        <p14:creationId xmlns:p14="http://schemas.microsoft.com/office/powerpoint/2010/main" val="3363370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26DBE-6BE8-86B8-6622-7F95E6BBA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23387"/>
            <a:ext cx="10515600" cy="1325563"/>
          </a:xfrm>
        </p:spPr>
        <p:txBody>
          <a:bodyPr/>
          <a:lstStyle/>
          <a:p>
            <a:r>
              <a:rPr lang="en-US" dirty="0"/>
              <a:t>Discovery/Setup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B2FE9-C5FC-5865-2E56-9E77B0593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48" y="1817715"/>
            <a:ext cx="2552921" cy="4168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F2A790-A2E9-D69D-FBF9-88E0C5EEA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114" y="2612947"/>
            <a:ext cx="8900843" cy="192258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DF77FB-C6D0-FB60-961B-71D43C282FB3}"/>
              </a:ext>
            </a:extLst>
          </p:cNvPr>
          <p:cNvCxnSpPr>
            <a:cxnSpLocks/>
          </p:cNvCxnSpPr>
          <p:nvPr/>
        </p:nvCxnSpPr>
        <p:spPr>
          <a:xfrm>
            <a:off x="5743903" y="4020207"/>
            <a:ext cx="0" cy="8040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F150382-745E-27CE-4842-FF8F8B565178}"/>
              </a:ext>
            </a:extLst>
          </p:cNvPr>
          <p:cNvSpPr txBox="1"/>
          <p:nvPr/>
        </p:nvSpPr>
        <p:spPr>
          <a:xfrm>
            <a:off x="3132083" y="5097517"/>
            <a:ext cx="5980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Setup a Place by adding Place 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Place ID can be obtained from your Kisi admin account.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F2FCE1-C32F-E6AC-C368-7C454D943EB6}"/>
              </a:ext>
            </a:extLst>
          </p:cNvPr>
          <p:cNvSpPr/>
          <p:nvPr/>
        </p:nvSpPr>
        <p:spPr>
          <a:xfrm>
            <a:off x="3132083" y="3310759"/>
            <a:ext cx="4550979" cy="7094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7AB619-2D99-9EAE-5867-3471D241EFA7}"/>
              </a:ext>
            </a:extLst>
          </p:cNvPr>
          <p:cNvSpPr/>
          <p:nvPr/>
        </p:nvSpPr>
        <p:spPr>
          <a:xfrm>
            <a:off x="4362618" y="2982785"/>
            <a:ext cx="3057685" cy="2228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25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F34520-FA40-CE5A-BC65-41E508CB6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12" y="1816129"/>
            <a:ext cx="11941575" cy="438188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BB051C8-FE3A-888F-3B4B-6C77DEFFB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91856"/>
            <a:ext cx="10515600" cy="1325563"/>
          </a:xfrm>
        </p:spPr>
        <p:txBody>
          <a:bodyPr/>
          <a:lstStyle/>
          <a:p>
            <a:r>
              <a:rPr lang="en-US" dirty="0"/>
              <a:t>Discovery/Setup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59B6DB-FD5C-6AFC-2714-471EDF564A24}"/>
              </a:ext>
            </a:extLst>
          </p:cNvPr>
          <p:cNvSpPr/>
          <p:nvPr/>
        </p:nvSpPr>
        <p:spPr>
          <a:xfrm>
            <a:off x="472966" y="2186152"/>
            <a:ext cx="7178565" cy="7041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27A792-BBF3-3387-FB44-7F130E1F9909}"/>
              </a:ext>
            </a:extLst>
          </p:cNvPr>
          <p:cNvSpPr/>
          <p:nvPr/>
        </p:nvSpPr>
        <p:spPr>
          <a:xfrm>
            <a:off x="2312276" y="3951890"/>
            <a:ext cx="4508938" cy="8618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982F11-00C2-FAA3-4C0C-E47314B47FC4}"/>
              </a:ext>
            </a:extLst>
          </p:cNvPr>
          <p:cNvCxnSpPr/>
          <p:nvPr/>
        </p:nvCxnSpPr>
        <p:spPr>
          <a:xfrm>
            <a:off x="6821214" y="4351283"/>
            <a:ext cx="126124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A0BABA7-4EEE-611B-0507-79A07F219E4A}"/>
              </a:ext>
            </a:extLst>
          </p:cNvPr>
          <p:cNvSpPr txBox="1"/>
          <p:nvPr/>
        </p:nvSpPr>
        <p:spPr>
          <a:xfrm>
            <a:off x="8187559" y="3741683"/>
            <a:ext cx="2333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Add </a:t>
            </a:r>
            <a:r>
              <a:rPr lang="en-US" dirty="0" err="1">
                <a:solidFill>
                  <a:srgbClr val="FF0000"/>
                </a:solidFill>
              </a:rPr>
              <a:t>kisi</a:t>
            </a:r>
            <a:r>
              <a:rPr lang="en-US" dirty="0">
                <a:solidFill>
                  <a:srgbClr val="FF0000"/>
                </a:solidFill>
              </a:rPr>
              <a:t> users by adding Name and email Id</a:t>
            </a:r>
          </a:p>
        </p:txBody>
      </p:sp>
    </p:spTree>
    <p:extLst>
      <p:ext uri="{BB962C8B-B14F-4D97-AF65-F5344CB8AC3E}">
        <p14:creationId xmlns:p14="http://schemas.microsoft.com/office/powerpoint/2010/main" val="335810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1A6E33-1218-C759-C153-8C03218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23387"/>
            <a:ext cx="10515600" cy="1325563"/>
          </a:xfrm>
        </p:spPr>
        <p:txBody>
          <a:bodyPr/>
          <a:lstStyle/>
          <a:p>
            <a:r>
              <a:rPr lang="en-US" dirty="0"/>
              <a:t>Discovery/Setup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8BE325-24F2-C06F-2D5B-A4FDA61BC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10" y="1851012"/>
            <a:ext cx="11267090" cy="28198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C0F901-1457-A72D-068A-854FE4AB6AC3}"/>
              </a:ext>
            </a:extLst>
          </p:cNvPr>
          <p:cNvSpPr/>
          <p:nvPr/>
        </p:nvSpPr>
        <p:spPr>
          <a:xfrm>
            <a:off x="735724" y="3163614"/>
            <a:ext cx="10352690" cy="111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7E34DE-5686-56DC-A032-B0898A2C1BBB}"/>
              </a:ext>
            </a:extLst>
          </p:cNvPr>
          <p:cNvSpPr/>
          <p:nvPr/>
        </p:nvSpPr>
        <p:spPr>
          <a:xfrm>
            <a:off x="2112580" y="2165131"/>
            <a:ext cx="4550980" cy="6052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E9FC949-EADF-539A-0646-52FF722960A2}"/>
              </a:ext>
            </a:extLst>
          </p:cNvPr>
          <p:cNvCxnSpPr>
            <a:cxnSpLocks/>
          </p:cNvCxnSpPr>
          <p:nvPr/>
        </p:nvCxnSpPr>
        <p:spPr>
          <a:xfrm>
            <a:off x="4834760" y="4277710"/>
            <a:ext cx="0" cy="7073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3088313-5671-BE26-4D39-3B3C0F3C5A08}"/>
              </a:ext>
            </a:extLst>
          </p:cNvPr>
          <p:cNvSpPr txBox="1"/>
          <p:nvPr/>
        </p:nvSpPr>
        <p:spPr>
          <a:xfrm>
            <a:off x="1555531" y="5202621"/>
            <a:ext cx="5938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</a:t>
            </a:r>
            <a:r>
              <a:rPr lang="en-US" dirty="0" err="1"/>
              <a:t>kisi</a:t>
            </a:r>
            <a:r>
              <a:rPr lang="en-US" dirty="0"/>
              <a:t> readers by adding Device Id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Device ID can be obtained from Kisi admin page</a:t>
            </a:r>
          </a:p>
        </p:txBody>
      </p:sp>
    </p:spTree>
    <p:extLst>
      <p:ext uri="{BB962C8B-B14F-4D97-AF65-F5344CB8AC3E}">
        <p14:creationId xmlns:p14="http://schemas.microsoft.com/office/powerpoint/2010/main" val="3014695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B9D6770-AC4B-C3E1-ADA9-ED57983C9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17" y="-31531"/>
            <a:ext cx="10515600" cy="1325563"/>
          </a:xfrm>
        </p:spPr>
        <p:txBody>
          <a:bodyPr/>
          <a:lstStyle/>
          <a:p>
            <a:r>
              <a:rPr lang="en-US" dirty="0"/>
              <a:t>Discovery/Setup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D48B74-23CB-AB10-E0FD-DA3D063FB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097" y="1789052"/>
            <a:ext cx="9820980" cy="4419442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6A67F5-9FE6-3F03-123B-75E395797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9052"/>
            <a:ext cx="2301439" cy="27205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9A5369-046A-83D7-A910-ECC2675FDFDA}"/>
              </a:ext>
            </a:extLst>
          </p:cNvPr>
          <p:cNvSpPr/>
          <p:nvPr/>
        </p:nvSpPr>
        <p:spPr>
          <a:xfrm>
            <a:off x="220717" y="3531476"/>
            <a:ext cx="1334814" cy="4519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28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DCF68-9905-BC42-F1C5-35AB355B2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 fontScale="90000"/>
          </a:bodyPr>
          <a:lstStyle/>
          <a:p>
            <a:r>
              <a:rPr lang="en-US" dirty="0" err="1"/>
              <a:t>Steinel</a:t>
            </a:r>
            <a:r>
              <a:rPr lang="en-US" dirty="0"/>
              <a:t>: Hardware setup and wiring diagram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56342E-DC1D-A9BB-FB8E-B9825BC57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9158" y="2070099"/>
            <a:ext cx="7333683" cy="4106863"/>
          </a:xfrm>
          <a:noFill/>
        </p:spPr>
      </p:pic>
    </p:spTree>
    <p:extLst>
      <p:ext uri="{BB962C8B-B14F-4D97-AF65-F5344CB8AC3E}">
        <p14:creationId xmlns:p14="http://schemas.microsoft.com/office/powerpoint/2010/main" val="3398666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6E7BA4-308B-F4A5-A214-9B3CFB136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140227"/>
            <a:ext cx="11791457" cy="4451276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5B9C42-B24A-763C-9984-6EFAEDAB8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17" y="-31531"/>
            <a:ext cx="10515600" cy="1325563"/>
          </a:xfrm>
        </p:spPr>
        <p:txBody>
          <a:bodyPr/>
          <a:lstStyle/>
          <a:p>
            <a:r>
              <a:rPr lang="en-US" dirty="0"/>
              <a:t>Discovery/Setup</a:t>
            </a:r>
          </a:p>
        </p:txBody>
      </p:sp>
    </p:spTree>
    <p:extLst>
      <p:ext uri="{BB962C8B-B14F-4D97-AF65-F5344CB8AC3E}">
        <p14:creationId xmlns:p14="http://schemas.microsoft.com/office/powerpoint/2010/main" val="224668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F6CC6D-EBC7-8DDF-51B4-A6F2DB658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1C4E73-E63D-CB75-D174-DDF0FA41B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Presented by: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Harshal Bharambe</a:t>
            </a:r>
          </a:p>
          <a:p>
            <a:pPr marL="0" indent="0">
              <a:buNone/>
            </a:pPr>
            <a:r>
              <a:rPr lang="en-US" dirty="0"/>
              <a:t>Network Engineer, MHT Technologies</a:t>
            </a:r>
          </a:p>
        </p:txBody>
      </p:sp>
    </p:spTree>
    <p:extLst>
      <p:ext uri="{BB962C8B-B14F-4D97-AF65-F5344CB8AC3E}">
        <p14:creationId xmlns:p14="http://schemas.microsoft.com/office/powerpoint/2010/main" val="2265151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6881C6-E724-7030-3680-0A636B7FB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94" y="159240"/>
            <a:ext cx="10515600" cy="1325563"/>
          </a:xfrm>
        </p:spPr>
        <p:txBody>
          <a:bodyPr anchor="ctr">
            <a:normAutofit fontScale="90000"/>
          </a:bodyPr>
          <a:lstStyle/>
          <a:p>
            <a:r>
              <a:rPr lang="en-US" dirty="0" err="1"/>
              <a:t>Steinel</a:t>
            </a:r>
            <a:r>
              <a:rPr lang="en-US" dirty="0"/>
              <a:t>: Hardware setup and wiring diagram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9BF169-C561-D9C4-E972-221DB7314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94" y="822021"/>
            <a:ext cx="7974106" cy="4804399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1463BC-D7B6-D95F-AC9D-CF02B63CDF26}"/>
              </a:ext>
            </a:extLst>
          </p:cNvPr>
          <p:cNvSpPr/>
          <p:nvPr/>
        </p:nvSpPr>
        <p:spPr>
          <a:xfrm>
            <a:off x="6763870" y="822021"/>
            <a:ext cx="2191871" cy="524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159C78-094B-C822-1D86-175F519913D0}"/>
              </a:ext>
            </a:extLst>
          </p:cNvPr>
          <p:cNvSpPr txBox="1"/>
          <p:nvPr/>
        </p:nvSpPr>
        <p:spPr>
          <a:xfrm>
            <a:off x="282390" y="5312249"/>
            <a:ext cx="6145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factory default password for first login is: adm123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 Default password for live picture access is: </a:t>
            </a:r>
            <a:r>
              <a:rPr lang="en-US" b="1" dirty="0" err="1"/>
              <a:t>steinel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2480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22C1CEF-DE6F-FD41-13AB-554C3A644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94" y="159240"/>
            <a:ext cx="10515600" cy="1325563"/>
          </a:xfrm>
        </p:spPr>
        <p:txBody>
          <a:bodyPr anchor="ctr">
            <a:normAutofit fontScale="90000"/>
          </a:bodyPr>
          <a:lstStyle/>
          <a:p>
            <a:r>
              <a:rPr lang="en-US" dirty="0" err="1"/>
              <a:t>Steinel</a:t>
            </a:r>
            <a:r>
              <a:rPr lang="en-US" dirty="0"/>
              <a:t>: Hardware setup and wiring diagram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7AC03C-3A7A-2927-D9D5-6042C425C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69" y="870424"/>
            <a:ext cx="10981765" cy="535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45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CD761-66D6-DA8A-64D6-6C460BE38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Discovery/setup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5EAE0B-D1CE-9779-14D1-9D9BE4AE5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5" y="681035"/>
            <a:ext cx="2057400" cy="5560541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1A8E85-AAA1-4EDB-46CF-D8F5B26E71B6}"/>
              </a:ext>
            </a:extLst>
          </p:cNvPr>
          <p:cNvSpPr/>
          <p:nvPr/>
        </p:nvSpPr>
        <p:spPr>
          <a:xfrm>
            <a:off x="248770" y="3724835"/>
            <a:ext cx="1882589" cy="4303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CA51BA-DF00-AD02-7039-14E7DEDF8532}"/>
              </a:ext>
            </a:extLst>
          </p:cNvPr>
          <p:cNvSpPr/>
          <p:nvPr/>
        </p:nvSpPr>
        <p:spPr>
          <a:xfrm>
            <a:off x="248769" y="4208929"/>
            <a:ext cx="1882589" cy="4303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BF4C43-4B15-8440-E0E7-958243A83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169" y="681035"/>
            <a:ext cx="9637061" cy="465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77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FE733-C700-329F-B99B-0B3C56D49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9631"/>
            <a:ext cx="9843247" cy="858557"/>
          </a:xfrm>
        </p:spPr>
        <p:txBody>
          <a:bodyPr/>
          <a:lstStyle/>
          <a:p>
            <a:r>
              <a:rPr lang="en-US" dirty="0"/>
              <a:t>Control/Status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78A9BC-DBEF-22CE-2097-FDB96CDD2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153" y="968188"/>
            <a:ext cx="9955307" cy="5016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482FC4-6A01-D32B-297F-EC3F84192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40" y="968188"/>
            <a:ext cx="1956730" cy="528846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B31AC4-E3D0-2BD0-5847-330944FFFA32}"/>
              </a:ext>
            </a:extLst>
          </p:cNvPr>
          <p:cNvSpPr/>
          <p:nvPr/>
        </p:nvSpPr>
        <p:spPr>
          <a:xfrm>
            <a:off x="228600" y="5015753"/>
            <a:ext cx="1757082" cy="3765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44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24AA3-AEEB-0DFC-D96B-E95AA4132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SOMFY: Hardware setup and wiring diagram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5736BA-2A94-BDA2-C4BC-188674668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903" y="570790"/>
            <a:ext cx="7546427" cy="57164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5282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7E143-88AA-FE46-EA2A-53C2C8415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127"/>
            <a:ext cx="4771697" cy="549275"/>
          </a:xfrm>
        </p:spPr>
        <p:txBody>
          <a:bodyPr>
            <a:normAutofit fontScale="90000"/>
          </a:bodyPr>
          <a:lstStyle/>
          <a:p>
            <a:r>
              <a:rPr lang="en-US" dirty="0"/>
              <a:t>Discovery/Setup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27A849-B0C4-71AB-8082-84366DF81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76" y="679933"/>
            <a:ext cx="2287677" cy="5644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BDDA92-E870-9E43-7811-CCFD31A35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353" y="700953"/>
            <a:ext cx="9570752" cy="35574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3C0B56-FFBC-AE73-08F2-ED552FBAE1D3}"/>
              </a:ext>
            </a:extLst>
          </p:cNvPr>
          <p:cNvSpPr/>
          <p:nvPr/>
        </p:nvSpPr>
        <p:spPr>
          <a:xfrm>
            <a:off x="4340772" y="2217683"/>
            <a:ext cx="5384875" cy="3468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B82D4C-0B8F-8B36-5722-23A26A57FB95}"/>
              </a:ext>
            </a:extLst>
          </p:cNvPr>
          <p:cNvSpPr/>
          <p:nvPr/>
        </p:nvSpPr>
        <p:spPr>
          <a:xfrm>
            <a:off x="178677" y="2701159"/>
            <a:ext cx="2359572" cy="8408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E63DB7-51CC-101D-2945-14D59C47A718}"/>
              </a:ext>
            </a:extLst>
          </p:cNvPr>
          <p:cNvSpPr/>
          <p:nvPr/>
        </p:nvSpPr>
        <p:spPr>
          <a:xfrm>
            <a:off x="4340772" y="2701159"/>
            <a:ext cx="1199745" cy="5150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5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D2A2270-DB0E-EB99-9B60-95711B8C2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Discovery/Setup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043BB8-AE00-0B61-0EB2-2185EA9C6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91289"/>
            <a:ext cx="10515600" cy="38644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4752646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s">
  <a:themeElements>
    <a:clrScheme name="Custom 2">
      <a:dk1>
        <a:srgbClr val="171D1A"/>
      </a:dk1>
      <a:lt1>
        <a:sysClr val="window" lastClr="FFFFFF"/>
      </a:lt1>
      <a:dk2>
        <a:srgbClr val="03055E"/>
      </a:dk2>
      <a:lt2>
        <a:srgbClr val="CCEBF2"/>
      </a:lt2>
      <a:accent1>
        <a:srgbClr val="29ADE3"/>
      </a:accent1>
      <a:accent2>
        <a:srgbClr val="24D15C"/>
      </a:accent2>
      <a:accent3>
        <a:srgbClr val="0FE5AB"/>
      </a:accent3>
      <a:accent4>
        <a:srgbClr val="1CBA8A"/>
      </a:accent4>
      <a:accent5>
        <a:srgbClr val="6B0AEA"/>
      </a:accent5>
      <a:accent6>
        <a:srgbClr val="03055E"/>
      </a:accent6>
      <a:hlink>
        <a:srgbClr val="29ADE3"/>
      </a:hlink>
      <a:folHlink>
        <a:srgbClr val="6B0AE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s">
  <a:themeElements>
    <a:clrScheme name="MHT Branding">
      <a:dk1>
        <a:srgbClr val="161718"/>
      </a:dk1>
      <a:lt1>
        <a:srgbClr val="FFFFFF"/>
      </a:lt1>
      <a:dk2>
        <a:srgbClr val="03045E"/>
      </a:dk2>
      <a:lt2>
        <a:srgbClr val="FFFFFF"/>
      </a:lt2>
      <a:accent1>
        <a:srgbClr val="29ADE3"/>
      </a:accent1>
      <a:accent2>
        <a:srgbClr val="23D15D"/>
      </a:accent2>
      <a:accent3>
        <a:srgbClr val="03045E"/>
      </a:accent3>
      <a:accent4>
        <a:srgbClr val="CBEAF3"/>
      </a:accent4>
      <a:accent5>
        <a:srgbClr val="1CBA89"/>
      </a:accent5>
      <a:accent6>
        <a:srgbClr val="10E5AC"/>
      </a:accent6>
      <a:hlink>
        <a:srgbClr val="29ADE3"/>
      </a:hlink>
      <a:folHlink>
        <a:srgbClr val="93C84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" id="{DE807D90-B6D3-4287-8044-F13A29D82AD6}" vid="{051934C3-AD02-4D35-8231-956A330B742A}"/>
    </a:ext>
  </a:extLst>
</a:theme>
</file>

<file path=ppt/theme/theme3.xml><?xml version="1.0" encoding="utf-8"?>
<a:theme xmlns:a="http://schemas.openxmlformats.org/drawingml/2006/main" name="2_Sections">
  <a:themeElements>
    <a:clrScheme name="MHT Branding">
      <a:dk1>
        <a:srgbClr val="161718"/>
      </a:dk1>
      <a:lt1>
        <a:srgbClr val="FFFFFF"/>
      </a:lt1>
      <a:dk2>
        <a:srgbClr val="03045E"/>
      </a:dk2>
      <a:lt2>
        <a:srgbClr val="FFFFFF"/>
      </a:lt2>
      <a:accent1>
        <a:srgbClr val="29ADE3"/>
      </a:accent1>
      <a:accent2>
        <a:srgbClr val="23D15D"/>
      </a:accent2>
      <a:accent3>
        <a:srgbClr val="03045E"/>
      </a:accent3>
      <a:accent4>
        <a:srgbClr val="CBEAF3"/>
      </a:accent4>
      <a:accent5>
        <a:srgbClr val="1CBA89"/>
      </a:accent5>
      <a:accent6>
        <a:srgbClr val="10E5AC"/>
      </a:accent6>
      <a:hlink>
        <a:srgbClr val="29ADE3"/>
      </a:hlink>
      <a:folHlink>
        <a:srgbClr val="93C84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" id="{DE807D90-B6D3-4287-8044-F13A29D82AD6}" vid="{051934C3-AD02-4D35-8231-956A330B742A}"/>
    </a:ext>
  </a:extLst>
</a:theme>
</file>

<file path=ppt/theme/theme4.xml><?xml version="1.0" encoding="utf-8"?>
<a:theme xmlns:a="http://schemas.openxmlformats.org/drawingml/2006/main" name="1_Title Pages">
  <a:themeElements>
    <a:clrScheme name="Custom 2">
      <a:dk1>
        <a:srgbClr val="171D1A"/>
      </a:dk1>
      <a:lt1>
        <a:sysClr val="window" lastClr="FFFFFF"/>
      </a:lt1>
      <a:dk2>
        <a:srgbClr val="03055E"/>
      </a:dk2>
      <a:lt2>
        <a:srgbClr val="CCEBF2"/>
      </a:lt2>
      <a:accent1>
        <a:srgbClr val="29ADE3"/>
      </a:accent1>
      <a:accent2>
        <a:srgbClr val="24D15C"/>
      </a:accent2>
      <a:accent3>
        <a:srgbClr val="0FE5AB"/>
      </a:accent3>
      <a:accent4>
        <a:srgbClr val="1CBA8A"/>
      </a:accent4>
      <a:accent5>
        <a:srgbClr val="6B0AEA"/>
      </a:accent5>
      <a:accent6>
        <a:srgbClr val="03055E"/>
      </a:accent6>
      <a:hlink>
        <a:srgbClr val="29ADE3"/>
      </a:hlink>
      <a:folHlink>
        <a:srgbClr val="6B0AE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itle Pages">
  <a:themeElements>
    <a:clrScheme name="Custom 2">
      <a:dk1>
        <a:srgbClr val="171D1A"/>
      </a:dk1>
      <a:lt1>
        <a:sysClr val="window" lastClr="FFFFFF"/>
      </a:lt1>
      <a:dk2>
        <a:srgbClr val="03055E"/>
      </a:dk2>
      <a:lt2>
        <a:srgbClr val="CCEBF2"/>
      </a:lt2>
      <a:accent1>
        <a:srgbClr val="29ADE3"/>
      </a:accent1>
      <a:accent2>
        <a:srgbClr val="24D15C"/>
      </a:accent2>
      <a:accent3>
        <a:srgbClr val="0FE5AB"/>
      </a:accent3>
      <a:accent4>
        <a:srgbClr val="1CBA8A"/>
      </a:accent4>
      <a:accent5>
        <a:srgbClr val="6B0AEA"/>
      </a:accent5>
      <a:accent6>
        <a:srgbClr val="03055E"/>
      </a:accent6>
      <a:hlink>
        <a:srgbClr val="29ADE3"/>
      </a:hlink>
      <a:folHlink>
        <a:srgbClr val="6B0AE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Title Pages">
  <a:themeElements>
    <a:clrScheme name="Custom 2">
      <a:dk1>
        <a:srgbClr val="171D1A"/>
      </a:dk1>
      <a:lt1>
        <a:sysClr val="window" lastClr="FFFFFF"/>
      </a:lt1>
      <a:dk2>
        <a:srgbClr val="03055E"/>
      </a:dk2>
      <a:lt2>
        <a:srgbClr val="CCEBF2"/>
      </a:lt2>
      <a:accent1>
        <a:srgbClr val="29ADE3"/>
      </a:accent1>
      <a:accent2>
        <a:srgbClr val="24D15C"/>
      </a:accent2>
      <a:accent3>
        <a:srgbClr val="0FE5AB"/>
      </a:accent3>
      <a:accent4>
        <a:srgbClr val="1CBA8A"/>
      </a:accent4>
      <a:accent5>
        <a:srgbClr val="6B0AEA"/>
      </a:accent5>
      <a:accent6>
        <a:srgbClr val="03055E"/>
      </a:accent6>
      <a:hlink>
        <a:srgbClr val="29ADE3"/>
      </a:hlink>
      <a:folHlink>
        <a:srgbClr val="6B0AE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Sections">
  <a:themeElements>
    <a:clrScheme name="MHT Branding">
      <a:dk1>
        <a:srgbClr val="161718"/>
      </a:dk1>
      <a:lt1>
        <a:srgbClr val="FFFFFF"/>
      </a:lt1>
      <a:dk2>
        <a:srgbClr val="03045E"/>
      </a:dk2>
      <a:lt2>
        <a:srgbClr val="FFFFFF"/>
      </a:lt2>
      <a:accent1>
        <a:srgbClr val="29ADE3"/>
      </a:accent1>
      <a:accent2>
        <a:srgbClr val="23D15D"/>
      </a:accent2>
      <a:accent3>
        <a:srgbClr val="03045E"/>
      </a:accent3>
      <a:accent4>
        <a:srgbClr val="CBEAF3"/>
      </a:accent4>
      <a:accent5>
        <a:srgbClr val="1CBA89"/>
      </a:accent5>
      <a:accent6>
        <a:srgbClr val="10E5AC"/>
      </a:accent6>
      <a:hlink>
        <a:srgbClr val="29ADE3"/>
      </a:hlink>
      <a:folHlink>
        <a:srgbClr val="93C84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" id="{DE807D90-B6D3-4287-8044-F13A29D82AD6}" vid="{051934C3-AD02-4D35-8231-956A330B742A}"/>
    </a:ext>
  </a:extLst>
</a:theme>
</file>

<file path=ppt/theme/theme8.xml><?xml version="1.0" encoding="utf-8"?>
<a:theme xmlns:a="http://schemas.openxmlformats.org/drawingml/2006/main" name="5_Sections">
  <a:themeElements>
    <a:clrScheme name="MHT Branding">
      <a:dk1>
        <a:srgbClr val="161718"/>
      </a:dk1>
      <a:lt1>
        <a:srgbClr val="FFFFFF"/>
      </a:lt1>
      <a:dk2>
        <a:srgbClr val="03045E"/>
      </a:dk2>
      <a:lt2>
        <a:srgbClr val="FFFFFF"/>
      </a:lt2>
      <a:accent1>
        <a:srgbClr val="29ADE3"/>
      </a:accent1>
      <a:accent2>
        <a:srgbClr val="23D15D"/>
      </a:accent2>
      <a:accent3>
        <a:srgbClr val="03045E"/>
      </a:accent3>
      <a:accent4>
        <a:srgbClr val="CBEAF3"/>
      </a:accent4>
      <a:accent5>
        <a:srgbClr val="1CBA89"/>
      </a:accent5>
      <a:accent6>
        <a:srgbClr val="10E5AC"/>
      </a:accent6>
      <a:hlink>
        <a:srgbClr val="29ADE3"/>
      </a:hlink>
      <a:folHlink>
        <a:srgbClr val="93C84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" id="{DE807D90-B6D3-4287-8044-F13A29D82AD6}" vid="{051934C3-AD02-4D35-8231-956A330B742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17153</TotalTime>
  <Words>211</Words>
  <Application>Microsoft Office PowerPoint</Application>
  <PresentationFormat>Widescreen</PresentationFormat>
  <Paragraphs>48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Inter</vt:lpstr>
      <vt:lpstr>Title Pages</vt:lpstr>
      <vt:lpstr>Sections</vt:lpstr>
      <vt:lpstr>2_Sections</vt:lpstr>
      <vt:lpstr>1_Title Pages</vt:lpstr>
      <vt:lpstr>2_Title Pages</vt:lpstr>
      <vt:lpstr>3_Title Pages</vt:lpstr>
      <vt:lpstr>4_Sections</vt:lpstr>
      <vt:lpstr>5_Sections</vt:lpstr>
      <vt:lpstr>Integrations with Aida Software</vt:lpstr>
      <vt:lpstr>Steinel: Hardware setup and wiring diagram </vt:lpstr>
      <vt:lpstr>Steinel: Hardware setup and wiring diagram </vt:lpstr>
      <vt:lpstr>Steinel: Hardware setup and wiring diagram </vt:lpstr>
      <vt:lpstr>Discovery/setup </vt:lpstr>
      <vt:lpstr>Control/Status</vt:lpstr>
      <vt:lpstr>SOMFY: Hardware setup and wiring diagram </vt:lpstr>
      <vt:lpstr>Discovery/Setup</vt:lpstr>
      <vt:lpstr>Discovery/Setup</vt:lpstr>
      <vt:lpstr>MECHO: Hardware setup and wiring diagram </vt:lpstr>
      <vt:lpstr>PowerPoint Presentation</vt:lpstr>
      <vt:lpstr>PowerPoint Presentation</vt:lpstr>
      <vt:lpstr>Kisi: Hardware setup and wiring diagram </vt:lpstr>
      <vt:lpstr>Kisi: Hardware setup</vt:lpstr>
      <vt:lpstr>Kisi: Hardware setup</vt:lpstr>
      <vt:lpstr>Discovery/Setup</vt:lpstr>
      <vt:lpstr>Discovery/Setup</vt:lpstr>
      <vt:lpstr>Discovery/Setup</vt:lpstr>
      <vt:lpstr>Discovery/Setup</vt:lpstr>
      <vt:lpstr>Discovery/Setup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Building Technology</dc:title>
  <dc:creator>Kim Johnson</dc:creator>
  <cp:lastModifiedBy>harshal Bharambe</cp:lastModifiedBy>
  <cp:revision>69</cp:revision>
  <dcterms:created xsi:type="dcterms:W3CDTF">2023-01-19T15:50:25Z</dcterms:created>
  <dcterms:modified xsi:type="dcterms:W3CDTF">2026-05-28T03:30:36Z</dcterms:modified>
</cp:coreProperties>
</file>